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6858000" cx="12192000"/>
  <p:notesSz cx="6858000" cy="9144000"/>
  <p:embeddedFontLst>
    <p:embeddedFont>
      <p:font typeface="Titillium Web SemiBold"/>
      <p:regular r:id="rId42"/>
      <p:bold r:id="rId43"/>
      <p:italic r:id="rId44"/>
      <p:boldItalic r:id="rId45"/>
    </p:embeddedFont>
    <p:embeddedFont>
      <p:font typeface="Titillium Web"/>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pos="332">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50" roundtripDataSignature="AMtx7mjGIhEe73Vq6p5Zr6zo+tcnyv5M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3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TitilliumWebSemiBold-regular.fntdata"/><Relationship Id="rId41" Type="http://schemas.openxmlformats.org/officeDocument/2006/relationships/slide" Target="slides/slide35.xml"/><Relationship Id="rId44" Type="http://schemas.openxmlformats.org/officeDocument/2006/relationships/font" Target="fonts/TitilliumWebSemiBold-italic.fntdata"/><Relationship Id="rId43" Type="http://schemas.openxmlformats.org/officeDocument/2006/relationships/font" Target="fonts/TitilliumWebSemiBold-bold.fntdata"/><Relationship Id="rId46" Type="http://schemas.openxmlformats.org/officeDocument/2006/relationships/font" Target="fonts/TitilliumWeb-regular.fntdata"/><Relationship Id="rId45" Type="http://schemas.openxmlformats.org/officeDocument/2006/relationships/font" Target="fonts/TitilliumWebSemiBol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TitilliumWeb-italic.fntdata"/><Relationship Id="rId47" Type="http://schemas.openxmlformats.org/officeDocument/2006/relationships/font" Target="fonts/TitilliumWeb-bold.fntdata"/><Relationship Id="rId49" Type="http://schemas.openxmlformats.org/officeDocument/2006/relationships/font" Target="fonts/TitilliumWeb-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N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997ca9e4d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13997ca9e4d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997ca9e4d_0_10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13997ca9e4d_0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997ca9e4d_0_10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3997ca9e4d_0_10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997ca9e4d_0_10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3997ca9e4d_0_10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997ca9e4d_0_10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13997ca9e4d_0_10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997ca9e4d_0_1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3997ca9e4d_0_1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997ca9e4d_0_1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13997ca9e4d_0_1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997ca9e4d_0_12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3997ca9e4d_0_1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997ca9e4d_0_1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3997ca9e4d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997ca9e4d_0_1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13997ca9e4d_0_1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997ca9e4d_0_1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3997ca9e4d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997ca9e4d_0_3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3997ca9e4d_0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997ca9e4d_0_1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13997ca9e4d_0_1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997ca9e4d_0_1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13997ca9e4d_0_1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997ca9e4d_0_12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3997ca9e4d_0_1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997ca9e4d_0_13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13997ca9e4d_0_1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997ca9e4d_0_13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13997ca9e4d_0_1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997ca9e4d_0_1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13997ca9e4d_0_1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997ca9e4d_0_13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13997ca9e4d_0_1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3997ca9e4d_0_1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13997ca9e4d_0_1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997ca9e4d_0_13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13997ca9e4d_0_1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997ca9e4d_0_13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13997ca9e4d_0_1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997ca9e4d_0_7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3997ca9e4d_0_7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997ca9e4d_0_13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13997ca9e4d_0_1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3997ca9e4d_0_1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3997ca9e4d_0_1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997ca9e4d_0_1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13997ca9e4d_0_1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3997ca9e4d_0_17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13997ca9e4d_0_1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3997ca9e4d_0_19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13997ca9e4d_0_19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997ca9e4d_0_19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13997ca9e4d_0_19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997ca9e4d_0_9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3997ca9e4d_0_9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997ca9e4d_0_9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3997ca9e4d_0_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997ca9e4d_0_9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13997ca9e4d_0_9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997ca9e4d_0_9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3997ca9e4d_0_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997ca9e4d_0_9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3997ca9e4d_0_9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997ca9e4d_0_10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3997ca9e4d_0_10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3.png"/><Relationship Id="rId8"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25.pn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25.pn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6.png"/><Relationship Id="rId4"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image" Target="../media/image12.png"/><Relationship Id="rId8"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jpg"/><Relationship Id="rId3" Type="http://schemas.openxmlformats.org/officeDocument/2006/relationships/image" Target="../media/image51.png"/><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jpg"/><Relationship Id="rId3" Type="http://schemas.openxmlformats.org/officeDocument/2006/relationships/image" Target="../media/image51.png"/><Relationship Id="rId4"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7.png"/><Relationship Id="rId4"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over 02">
    <p:spTree>
      <p:nvGrpSpPr>
        <p:cNvPr id="10" name="Shape 10"/>
        <p:cNvGrpSpPr/>
        <p:nvPr/>
      </p:nvGrpSpPr>
      <p:grpSpPr>
        <a:xfrm>
          <a:off x="0" y="0"/>
          <a:ext cx="0" cy="0"/>
          <a:chOff x="0" y="0"/>
          <a:chExt cx="0" cy="0"/>
        </a:xfrm>
      </p:grpSpPr>
      <p:sp>
        <p:nvSpPr>
          <p:cNvPr id="11" name="Google Shape;11;p17"/>
          <p:cNvSpPr txBox="1"/>
          <p:nvPr>
            <p:ph idx="1" type="body"/>
          </p:nvPr>
        </p:nvSpPr>
        <p:spPr>
          <a:xfrm>
            <a:off x="434430" y="4221088"/>
            <a:ext cx="5760000"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7"/>
          <p:cNvSpPr txBox="1"/>
          <p:nvPr>
            <p:ph idx="2" type="body"/>
          </p:nvPr>
        </p:nvSpPr>
        <p:spPr>
          <a:xfrm>
            <a:off x="434430" y="3501008"/>
            <a:ext cx="5760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7"/>
          <p:cNvSpPr/>
          <p:nvPr>
            <p:ph idx="3" type="pic"/>
          </p:nvPr>
        </p:nvSpPr>
        <p:spPr>
          <a:xfrm>
            <a:off x="6716587" y="1771536"/>
            <a:ext cx="7368054" cy="7368054"/>
          </a:xfrm>
          <a:prstGeom prst="ellipse">
            <a:avLst/>
          </a:prstGeom>
          <a:noFill/>
          <a:ln>
            <a:noFill/>
          </a:ln>
        </p:spPr>
      </p:sp>
      <p:sp>
        <p:nvSpPr>
          <p:cNvPr id="14" name="Google Shape;14;p17"/>
          <p:cNvSpPr/>
          <p:nvPr/>
        </p:nvSpPr>
        <p:spPr>
          <a:xfrm>
            <a:off x="6188146" y="1243095"/>
            <a:ext cx="8424936" cy="8424936"/>
          </a:xfrm>
          <a:prstGeom prst="donut">
            <a:avLst>
              <a:gd fmla="val 3102" name="adj"/>
            </a:avLst>
          </a:prstGeom>
          <a:solidFill>
            <a:srgbClr val="58595B">
              <a:alpha val="2352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10;&#10;Description automatically generated" id="15" name="Google Shape;15;p17"/>
          <p:cNvPicPr preferRelativeResize="0"/>
          <p:nvPr/>
        </p:nvPicPr>
        <p:blipFill rotWithShape="1">
          <a:blip r:embed="rId2">
            <a:alphaModFix/>
          </a:blip>
          <a:srcRect b="0" l="0" r="0" t="0"/>
          <a:stretch/>
        </p:blipFill>
        <p:spPr>
          <a:xfrm>
            <a:off x="546190" y="423866"/>
            <a:ext cx="1617078" cy="535456"/>
          </a:xfrm>
          <a:prstGeom prst="rect">
            <a:avLst/>
          </a:prstGeom>
          <a:noFill/>
          <a:ln>
            <a:noFill/>
          </a:ln>
        </p:spPr>
      </p:pic>
      <p:pic>
        <p:nvPicPr>
          <p:cNvPr descr="A black and white logo&#10;&#10;Description automatically generated with low confidence" id="16" name="Google Shape;16;p17"/>
          <p:cNvPicPr preferRelativeResize="0"/>
          <p:nvPr/>
        </p:nvPicPr>
        <p:blipFill rotWithShape="1">
          <a:blip r:embed="rId3">
            <a:alphaModFix/>
          </a:blip>
          <a:srcRect b="0" l="0" r="0" t="0"/>
          <a:stretch/>
        </p:blipFill>
        <p:spPr>
          <a:xfrm>
            <a:off x="9479788" y="606244"/>
            <a:ext cx="1105373" cy="321386"/>
          </a:xfrm>
          <a:prstGeom prst="rect">
            <a:avLst/>
          </a:prstGeom>
          <a:noFill/>
          <a:ln>
            <a:noFill/>
          </a:ln>
        </p:spPr>
      </p:pic>
      <p:pic>
        <p:nvPicPr>
          <p:cNvPr descr="Logo&#10;&#10;Description automatically generated" id="17" name="Google Shape;17;p17"/>
          <p:cNvPicPr preferRelativeResize="0"/>
          <p:nvPr/>
        </p:nvPicPr>
        <p:blipFill rotWithShape="1">
          <a:blip r:embed="rId4">
            <a:alphaModFix/>
          </a:blip>
          <a:srcRect b="0" l="0" r="0" t="0"/>
          <a:stretch/>
        </p:blipFill>
        <p:spPr>
          <a:xfrm>
            <a:off x="7156647" y="589196"/>
            <a:ext cx="925237" cy="317413"/>
          </a:xfrm>
          <a:prstGeom prst="rect">
            <a:avLst/>
          </a:prstGeom>
          <a:noFill/>
          <a:ln>
            <a:noFill/>
          </a:ln>
        </p:spPr>
      </p:pic>
      <p:pic>
        <p:nvPicPr>
          <p:cNvPr descr="Logo&#10;&#10;Description automatically generated" id="18" name="Google Shape;18;p17"/>
          <p:cNvPicPr preferRelativeResize="0"/>
          <p:nvPr/>
        </p:nvPicPr>
        <p:blipFill rotWithShape="1">
          <a:blip r:embed="rId5">
            <a:alphaModFix/>
          </a:blip>
          <a:srcRect b="0" l="0" r="0" t="0"/>
          <a:stretch/>
        </p:blipFill>
        <p:spPr>
          <a:xfrm>
            <a:off x="11166990" y="578200"/>
            <a:ext cx="495200" cy="332874"/>
          </a:xfrm>
          <a:prstGeom prst="rect">
            <a:avLst/>
          </a:prstGeom>
          <a:noFill/>
          <a:ln>
            <a:noFill/>
          </a:ln>
        </p:spPr>
      </p:pic>
      <p:pic>
        <p:nvPicPr>
          <p:cNvPr descr="Icon&#10;&#10;Description automatically generated with low confidence" id="19" name="Google Shape;19;p17"/>
          <p:cNvPicPr preferRelativeResize="0"/>
          <p:nvPr/>
        </p:nvPicPr>
        <p:blipFill rotWithShape="1">
          <a:blip r:embed="rId6">
            <a:alphaModFix/>
          </a:blip>
          <a:srcRect b="0" l="0" r="0" t="0"/>
          <a:stretch/>
        </p:blipFill>
        <p:spPr>
          <a:xfrm>
            <a:off x="8545052" y="346240"/>
            <a:ext cx="486134" cy="647413"/>
          </a:xfrm>
          <a:prstGeom prst="rect">
            <a:avLst/>
          </a:prstGeom>
          <a:noFill/>
          <a:ln>
            <a:noFill/>
          </a:ln>
        </p:spPr>
      </p:pic>
      <p:pic>
        <p:nvPicPr>
          <p:cNvPr descr="A black sign with white text&#10;&#10;Description automatically generated" id="20" name="Google Shape;20;p17"/>
          <p:cNvPicPr preferRelativeResize="0"/>
          <p:nvPr/>
        </p:nvPicPr>
        <p:blipFill rotWithShape="1">
          <a:blip r:embed="rId7">
            <a:alphaModFix/>
          </a:blip>
          <a:srcRect b="0" l="0" r="0" t="0"/>
          <a:stretch/>
        </p:blipFill>
        <p:spPr>
          <a:xfrm>
            <a:off x="2670771" y="578200"/>
            <a:ext cx="1386632" cy="317280"/>
          </a:xfrm>
          <a:prstGeom prst="rect">
            <a:avLst/>
          </a:prstGeom>
          <a:noFill/>
          <a:ln>
            <a:noFill/>
          </a:ln>
        </p:spPr>
      </p:pic>
      <p:pic>
        <p:nvPicPr>
          <p:cNvPr descr="A picture containing computer, keyboard, laptop, food&#10;&#10;Description automatically generated" id="21" name="Google Shape;21;p17"/>
          <p:cNvPicPr preferRelativeResize="0"/>
          <p:nvPr/>
        </p:nvPicPr>
        <p:blipFill rotWithShape="1">
          <a:blip r:embed="rId8">
            <a:alphaModFix/>
          </a:blip>
          <a:srcRect b="0" l="0" r="0" t="0"/>
          <a:stretch/>
        </p:blipFill>
        <p:spPr>
          <a:xfrm>
            <a:off x="4564906" y="521268"/>
            <a:ext cx="2227649" cy="444033"/>
          </a:xfrm>
          <a:prstGeom prst="rect">
            <a:avLst/>
          </a:prstGeom>
          <a:noFill/>
          <a:ln>
            <a:noFill/>
          </a:ln>
        </p:spPr>
      </p:pic>
      <p:pic>
        <p:nvPicPr>
          <p:cNvPr descr="Text&#10;&#10;Description automatically generated" id="22" name="Google Shape;22;p17"/>
          <p:cNvPicPr preferRelativeResize="0"/>
          <p:nvPr/>
        </p:nvPicPr>
        <p:blipFill rotWithShape="1">
          <a:blip r:embed="rId9">
            <a:alphaModFix/>
          </a:blip>
          <a:srcRect b="0" l="0" r="0" t="0"/>
          <a:stretch/>
        </p:blipFill>
        <p:spPr>
          <a:xfrm>
            <a:off x="582951" y="1175346"/>
            <a:ext cx="1614754" cy="3641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2">
  <p:cSld name="Full page 2">
    <p:spTree>
      <p:nvGrpSpPr>
        <p:cNvPr id="86" name="Shape 86"/>
        <p:cNvGrpSpPr/>
        <p:nvPr/>
      </p:nvGrpSpPr>
      <p:grpSpPr>
        <a:xfrm>
          <a:off x="0" y="0"/>
          <a:ext cx="0" cy="0"/>
          <a:chOff x="0" y="0"/>
          <a:chExt cx="0" cy="0"/>
        </a:xfrm>
      </p:grpSpPr>
      <p:sp>
        <p:nvSpPr>
          <p:cNvPr id="87" name="Google Shape;87;g13997ca9e4d_0_161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88" name="Google Shape;88;g13997ca9e4d_0_1615"/>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89" name="Google Shape;89;g13997ca9e4d_0_1615"/>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g13997ca9e4d_0_1615"/>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Icon&#10;&#10;Description automatically generated" id="91" name="Google Shape;91;g13997ca9e4d_0_1615"/>
          <p:cNvPicPr preferRelativeResize="0"/>
          <p:nvPr/>
        </p:nvPicPr>
        <p:blipFill rotWithShape="1">
          <a:blip r:embed="rId3">
            <a:alphaModFix/>
          </a:blip>
          <a:srcRect b="0" l="0" r="0" t="0"/>
          <a:stretch/>
        </p:blipFill>
        <p:spPr>
          <a:xfrm>
            <a:off x="9831161" y="3876675"/>
            <a:ext cx="1844344" cy="3032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rgbClr val="5D247F"/>
        </a:solidFill>
      </p:bgPr>
    </p:bg>
    <p:spTree>
      <p:nvGrpSpPr>
        <p:cNvPr id="92" name="Shape 92"/>
        <p:cNvGrpSpPr/>
        <p:nvPr/>
      </p:nvGrpSpPr>
      <p:grpSpPr>
        <a:xfrm>
          <a:off x="0" y="0"/>
          <a:ext cx="0" cy="0"/>
          <a:chOff x="0" y="0"/>
          <a:chExt cx="0" cy="0"/>
        </a:xfrm>
      </p:grpSpPr>
      <p:sp>
        <p:nvSpPr>
          <p:cNvPr id="93" name="Google Shape;93;g13997ca9e4d_0_1621"/>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g13997ca9e4d_0_1621"/>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picture containing nature&#10;&#10;Description automatically generated" id="95" name="Google Shape;95;g13997ca9e4d_0_1621"/>
          <p:cNvPicPr preferRelativeResize="0"/>
          <p:nvPr/>
        </p:nvPicPr>
        <p:blipFill rotWithShape="1">
          <a:blip r:embed="rId2">
            <a:alphaModFix/>
          </a:blip>
          <a:srcRect b="0" l="0" r="0" t="0"/>
          <a:stretch/>
        </p:blipFill>
        <p:spPr>
          <a:xfrm>
            <a:off x="6784984" y="-321700"/>
            <a:ext cx="5570760" cy="5570760"/>
          </a:xfrm>
          <a:prstGeom prst="rect">
            <a:avLst/>
          </a:prstGeom>
          <a:noFill/>
          <a:ln>
            <a:noFill/>
          </a:ln>
        </p:spPr>
      </p:pic>
      <p:sp>
        <p:nvSpPr>
          <p:cNvPr id="96" name="Google Shape;96;g13997ca9e4d_0_162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97" name="Google Shape;97;g13997ca9e4d_0_1621"/>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rgbClr val="00ABA5"/>
        </a:solidFill>
      </p:bgPr>
    </p:bg>
    <p:spTree>
      <p:nvGrpSpPr>
        <p:cNvPr id="98" name="Shape 98"/>
        <p:cNvGrpSpPr/>
        <p:nvPr/>
      </p:nvGrpSpPr>
      <p:grpSpPr>
        <a:xfrm>
          <a:off x="0" y="0"/>
          <a:ext cx="0" cy="0"/>
          <a:chOff x="0" y="0"/>
          <a:chExt cx="0" cy="0"/>
        </a:xfrm>
      </p:grpSpPr>
      <p:pic>
        <p:nvPicPr>
          <p:cNvPr descr="Icon&#10;&#10;Description automatically generated with low confidence" id="99" name="Google Shape;99;g13997ca9e4d_0_1627"/>
          <p:cNvPicPr preferRelativeResize="0"/>
          <p:nvPr/>
        </p:nvPicPr>
        <p:blipFill rotWithShape="1">
          <a:blip r:embed="rId2">
            <a:alphaModFix/>
          </a:blip>
          <a:srcRect b="0" l="0" r="0" t="0"/>
          <a:stretch/>
        </p:blipFill>
        <p:spPr>
          <a:xfrm>
            <a:off x="6868884" y="-311867"/>
            <a:ext cx="5634016" cy="5634016"/>
          </a:xfrm>
          <a:prstGeom prst="rect">
            <a:avLst/>
          </a:prstGeom>
          <a:noFill/>
          <a:ln>
            <a:noFill/>
          </a:ln>
        </p:spPr>
      </p:pic>
      <p:sp>
        <p:nvSpPr>
          <p:cNvPr id="100" name="Google Shape;100;g13997ca9e4d_0_162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sp>
        <p:nvSpPr>
          <p:cNvPr id="101" name="Google Shape;101;g13997ca9e4d_0_1627"/>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g13997ca9e4d_0_1627"/>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103" name="Google Shape;103;g13997ca9e4d_0_1627"/>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04" name="Shape 104"/>
        <p:cNvGrpSpPr/>
        <p:nvPr/>
      </p:nvGrpSpPr>
      <p:grpSpPr>
        <a:xfrm>
          <a:off x="0" y="0"/>
          <a:ext cx="0" cy="0"/>
          <a:chOff x="0" y="0"/>
          <a:chExt cx="0" cy="0"/>
        </a:xfrm>
      </p:grpSpPr>
      <p:pic>
        <p:nvPicPr>
          <p:cNvPr descr="A collage of a baby&#10;&#10;Description automatically generated with low confidence" id="105" name="Google Shape;105;g13997ca9e4d_0_1633"/>
          <p:cNvPicPr preferRelativeResize="0"/>
          <p:nvPr/>
        </p:nvPicPr>
        <p:blipFill rotWithShape="1">
          <a:blip r:embed="rId2">
            <a:alphaModFix/>
          </a:blip>
          <a:srcRect b="0" l="0" r="0" t="0"/>
          <a:stretch/>
        </p:blipFill>
        <p:spPr>
          <a:xfrm>
            <a:off x="6834389" y="-262234"/>
            <a:ext cx="5611067" cy="5621962"/>
          </a:xfrm>
          <a:prstGeom prst="rect">
            <a:avLst/>
          </a:prstGeom>
          <a:noFill/>
          <a:ln>
            <a:noFill/>
          </a:ln>
        </p:spPr>
      </p:pic>
      <p:sp>
        <p:nvSpPr>
          <p:cNvPr id="106" name="Google Shape;106;g13997ca9e4d_0_163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107" name="Google Shape;107;g13997ca9e4d_0_1633"/>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g13997ca9e4d_0_1633"/>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D247F"/>
              </a:buClr>
              <a:buSzPts val="4800"/>
              <a:buFont typeface="Arial"/>
              <a:buNone/>
              <a:defRPr b="1" i="0" sz="4800" u="none" cap="none" strike="noStrike">
                <a:solidFill>
                  <a:srgbClr val="5D247F"/>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109" name="Google Shape;109;g13997ca9e4d_0_1633"/>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page 2">
  <p:cSld name="1_Full page 2">
    <p:spTree>
      <p:nvGrpSpPr>
        <p:cNvPr id="110" name="Shape 110"/>
        <p:cNvGrpSpPr/>
        <p:nvPr/>
      </p:nvGrpSpPr>
      <p:grpSpPr>
        <a:xfrm>
          <a:off x="0" y="0"/>
          <a:ext cx="0" cy="0"/>
          <a:chOff x="0" y="0"/>
          <a:chExt cx="0" cy="0"/>
        </a:xfrm>
      </p:grpSpPr>
      <p:sp>
        <p:nvSpPr>
          <p:cNvPr id="111" name="Google Shape;111;g13997ca9e4d_0_163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12" name="Google Shape;112;g13997ca9e4d_0_1639"/>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13" name="Google Shape;113;g13997ca9e4d_0_1639"/>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rgbClr val="5D247F"/>
        </a:solidFill>
      </p:bgPr>
    </p:bg>
    <p:spTree>
      <p:nvGrpSpPr>
        <p:cNvPr id="114" name="Shape 114"/>
        <p:cNvGrpSpPr/>
        <p:nvPr/>
      </p:nvGrpSpPr>
      <p:grpSpPr>
        <a:xfrm>
          <a:off x="0" y="0"/>
          <a:ext cx="0" cy="0"/>
          <a:chOff x="0" y="0"/>
          <a:chExt cx="0" cy="0"/>
        </a:xfrm>
      </p:grpSpPr>
      <p:sp>
        <p:nvSpPr>
          <p:cNvPr id="115" name="Google Shape;115;g13997ca9e4d_0_164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16" name="Google Shape;116;g13997ca9e4d_0_1643"/>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117" name="Google Shape;117;g13997ca9e4d_0_1643"/>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1">
  <p:cSld name="Image Text 1">
    <p:bg>
      <p:bgPr>
        <a:solidFill>
          <a:srgbClr val="EF4D9B"/>
        </a:solidFill>
      </p:bgPr>
    </p:bg>
    <p:spTree>
      <p:nvGrpSpPr>
        <p:cNvPr id="118" name="Shape 118"/>
        <p:cNvGrpSpPr/>
        <p:nvPr/>
      </p:nvGrpSpPr>
      <p:grpSpPr>
        <a:xfrm>
          <a:off x="0" y="0"/>
          <a:ext cx="0" cy="0"/>
          <a:chOff x="0" y="0"/>
          <a:chExt cx="0" cy="0"/>
        </a:xfrm>
      </p:grpSpPr>
      <p:pic>
        <p:nvPicPr>
          <p:cNvPr descr="A picture containing onion, vegetable, plate, pink&#10;&#10;Description automatically generated" id="119" name="Google Shape;119;g13997ca9e4d_0_1647"/>
          <p:cNvPicPr preferRelativeResize="0"/>
          <p:nvPr/>
        </p:nvPicPr>
        <p:blipFill rotWithShape="1">
          <a:blip r:embed="rId2">
            <a:alphaModFix/>
          </a:blip>
          <a:srcRect b="0" l="11932" r="21253" t="0"/>
          <a:stretch/>
        </p:blipFill>
        <p:spPr>
          <a:xfrm>
            <a:off x="0" y="0"/>
            <a:ext cx="6865938" cy="6858000"/>
          </a:xfrm>
          <a:prstGeom prst="rect">
            <a:avLst/>
          </a:prstGeom>
          <a:noFill/>
          <a:ln>
            <a:noFill/>
          </a:ln>
        </p:spPr>
      </p:pic>
      <p:pic>
        <p:nvPicPr>
          <p:cNvPr descr="Shape, rectangle&#10;&#10;Description automatically generated" id="120" name="Google Shape;120;g13997ca9e4d_0_1647"/>
          <p:cNvPicPr preferRelativeResize="0"/>
          <p:nvPr/>
        </p:nvPicPr>
        <p:blipFill rotWithShape="1">
          <a:blip r:embed="rId3">
            <a:alphaModFix/>
          </a:blip>
          <a:srcRect b="0" l="0" r="0" t="0"/>
          <a:stretch/>
        </p:blipFill>
        <p:spPr>
          <a:xfrm>
            <a:off x="64294" y="58738"/>
            <a:ext cx="6742112" cy="6740525"/>
          </a:xfrm>
          <a:prstGeom prst="rect">
            <a:avLst/>
          </a:prstGeom>
          <a:noFill/>
          <a:ln>
            <a:noFill/>
          </a:ln>
        </p:spPr>
      </p:pic>
      <p:sp>
        <p:nvSpPr>
          <p:cNvPr id="121" name="Google Shape;121;g13997ca9e4d_0_1647"/>
          <p:cNvSpPr txBox="1"/>
          <p:nvPr>
            <p:ph idx="1" type="body"/>
          </p:nvPr>
        </p:nvSpPr>
        <p:spPr>
          <a:xfrm>
            <a:off x="738061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g13997ca9e4d_0_1647"/>
          <p:cNvSpPr txBox="1"/>
          <p:nvPr>
            <p:ph idx="2" type="body"/>
          </p:nvPr>
        </p:nvSpPr>
        <p:spPr>
          <a:xfrm>
            <a:off x="739313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g13997ca9e4d_0_164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24" name="Google Shape;124;g13997ca9e4d_0_1647"/>
          <p:cNvPicPr preferRelativeResize="0"/>
          <p:nvPr/>
        </p:nvPicPr>
        <p:blipFill rotWithShape="1">
          <a:blip r:embed="rId4">
            <a:alphaModFix/>
          </a:blip>
          <a:srcRect b="0" l="0" r="0" t="0"/>
          <a:stretch/>
        </p:blipFill>
        <p:spPr>
          <a:xfrm>
            <a:off x="7381801" y="6136545"/>
            <a:ext cx="2786201" cy="468588"/>
          </a:xfrm>
          <a:prstGeom prst="rect">
            <a:avLst/>
          </a:prstGeom>
          <a:noFill/>
          <a:ln>
            <a:noFill/>
          </a:ln>
        </p:spPr>
      </p:pic>
      <p:sp>
        <p:nvSpPr>
          <p:cNvPr id="125" name="Google Shape;125;g13997ca9e4d_0_1647"/>
          <p:cNvSpPr txBox="1"/>
          <p:nvPr/>
        </p:nvSpPr>
        <p:spPr>
          <a:xfrm>
            <a:off x="956930" y="-850605"/>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ext 2">
  <p:cSld name="Image Text 2">
    <p:bg>
      <p:bgPr>
        <a:solidFill>
          <a:srgbClr val="5D247F"/>
        </a:solidFill>
      </p:bgPr>
    </p:bg>
    <p:spTree>
      <p:nvGrpSpPr>
        <p:cNvPr id="126" name="Shape 126"/>
        <p:cNvGrpSpPr/>
        <p:nvPr/>
      </p:nvGrpSpPr>
      <p:grpSpPr>
        <a:xfrm>
          <a:off x="0" y="0"/>
          <a:ext cx="0" cy="0"/>
          <a:chOff x="0" y="0"/>
          <a:chExt cx="0" cy="0"/>
        </a:xfrm>
      </p:grpSpPr>
      <p:pic>
        <p:nvPicPr>
          <p:cNvPr descr="A picture containing person, food, dish&#10;&#10;Description automatically generated" id="127" name="Google Shape;127;g13997ca9e4d_0_1655"/>
          <p:cNvPicPr preferRelativeResize="0"/>
          <p:nvPr/>
        </p:nvPicPr>
        <p:blipFill rotWithShape="1">
          <a:blip r:embed="rId2">
            <a:alphaModFix/>
          </a:blip>
          <a:srcRect b="0" l="18498" r="14768" t="0"/>
          <a:stretch/>
        </p:blipFill>
        <p:spPr>
          <a:xfrm>
            <a:off x="5329237" y="0"/>
            <a:ext cx="6862760" cy="6858002"/>
          </a:xfrm>
          <a:prstGeom prst="rect">
            <a:avLst/>
          </a:prstGeom>
          <a:noFill/>
          <a:ln>
            <a:noFill/>
          </a:ln>
        </p:spPr>
      </p:pic>
      <p:pic>
        <p:nvPicPr>
          <p:cNvPr descr="Shape, rectangle&#10;&#10;Description automatically generated" id="128" name="Google Shape;128;g13997ca9e4d_0_1655"/>
          <p:cNvPicPr preferRelativeResize="0"/>
          <p:nvPr/>
        </p:nvPicPr>
        <p:blipFill rotWithShape="1">
          <a:blip r:embed="rId3">
            <a:alphaModFix/>
          </a:blip>
          <a:srcRect b="0" l="0" r="0" t="0"/>
          <a:stretch/>
        </p:blipFill>
        <p:spPr>
          <a:xfrm>
            <a:off x="5391150" y="58738"/>
            <a:ext cx="6742112" cy="6740525"/>
          </a:xfrm>
          <a:prstGeom prst="rect">
            <a:avLst/>
          </a:prstGeom>
          <a:noFill/>
          <a:ln>
            <a:noFill/>
          </a:ln>
        </p:spPr>
      </p:pic>
      <p:sp>
        <p:nvSpPr>
          <p:cNvPr id="129" name="Google Shape;129;g13997ca9e4d_0_1655"/>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g13997ca9e4d_0_1655"/>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g13997ca9e4d_0_165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32" name="Google Shape;132;g13997ca9e4d_0_1655"/>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1">
  <p:cSld name="Text Frame 1">
    <p:bg>
      <p:bgPr>
        <a:solidFill>
          <a:srgbClr val="5D247F"/>
        </a:solidFill>
      </p:bgPr>
    </p:bg>
    <p:spTree>
      <p:nvGrpSpPr>
        <p:cNvPr id="133" name="Shape 133"/>
        <p:cNvGrpSpPr/>
        <p:nvPr/>
      </p:nvGrpSpPr>
      <p:grpSpPr>
        <a:xfrm>
          <a:off x="0" y="0"/>
          <a:ext cx="0" cy="0"/>
          <a:chOff x="0" y="0"/>
          <a:chExt cx="0" cy="0"/>
        </a:xfrm>
      </p:grpSpPr>
      <p:pic>
        <p:nvPicPr>
          <p:cNvPr descr="Shape, rectangle&#10;&#10;Description automatically generated" id="134" name="Google Shape;134;g13997ca9e4d_0_1662"/>
          <p:cNvPicPr preferRelativeResize="0"/>
          <p:nvPr/>
        </p:nvPicPr>
        <p:blipFill rotWithShape="1">
          <a:blip r:embed="rId2">
            <a:alphaModFix/>
          </a:blip>
          <a:srcRect b="0" l="0" r="0" t="0"/>
          <a:stretch/>
        </p:blipFill>
        <p:spPr>
          <a:xfrm>
            <a:off x="5391150" y="58738"/>
            <a:ext cx="6742112" cy="6740525"/>
          </a:xfrm>
          <a:prstGeom prst="rect">
            <a:avLst/>
          </a:prstGeom>
          <a:noFill/>
          <a:ln>
            <a:noFill/>
          </a:ln>
        </p:spPr>
      </p:pic>
      <p:sp>
        <p:nvSpPr>
          <p:cNvPr id="135" name="Google Shape;135;g13997ca9e4d_0_1662"/>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 name="Google Shape;136;g13997ca9e4d_0_1662"/>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 name="Google Shape;137;g13997ca9e4d_0_166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38" name="Google Shape;138;g13997ca9e4d_0_1662"/>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rame 2">
  <p:cSld name="Text Frame 2">
    <p:spTree>
      <p:nvGrpSpPr>
        <p:cNvPr id="139" name="Shape 139"/>
        <p:cNvGrpSpPr/>
        <p:nvPr/>
      </p:nvGrpSpPr>
      <p:grpSpPr>
        <a:xfrm>
          <a:off x="0" y="0"/>
          <a:ext cx="0" cy="0"/>
          <a:chOff x="0" y="0"/>
          <a:chExt cx="0" cy="0"/>
        </a:xfrm>
      </p:grpSpPr>
      <p:pic>
        <p:nvPicPr>
          <p:cNvPr descr="A picture containing graphical user interface&#10;&#10;Description automatically generated" id="140" name="Google Shape;140;g13997ca9e4d_0_1668"/>
          <p:cNvPicPr preferRelativeResize="0"/>
          <p:nvPr/>
        </p:nvPicPr>
        <p:blipFill rotWithShape="1">
          <a:blip r:embed="rId2">
            <a:alphaModFix/>
          </a:blip>
          <a:srcRect b="0" l="0" r="0" t="0"/>
          <a:stretch/>
        </p:blipFill>
        <p:spPr>
          <a:xfrm>
            <a:off x="263525" y="6137275"/>
            <a:ext cx="2493963" cy="471488"/>
          </a:xfrm>
          <a:prstGeom prst="rect">
            <a:avLst/>
          </a:prstGeom>
          <a:noFill/>
          <a:ln>
            <a:noFill/>
          </a:ln>
        </p:spPr>
      </p:pic>
      <p:pic>
        <p:nvPicPr>
          <p:cNvPr id="141" name="Google Shape;141;g13997ca9e4d_0_1668"/>
          <p:cNvPicPr preferRelativeResize="0"/>
          <p:nvPr/>
        </p:nvPicPr>
        <p:blipFill rotWithShape="1">
          <a:blip r:embed="rId3">
            <a:alphaModFix/>
          </a:blip>
          <a:srcRect b="0" l="0" r="0" t="0"/>
          <a:stretch/>
        </p:blipFill>
        <p:spPr>
          <a:xfrm>
            <a:off x="5391150" y="249238"/>
            <a:ext cx="6742112" cy="6359525"/>
          </a:xfrm>
          <a:prstGeom prst="rect">
            <a:avLst/>
          </a:prstGeom>
          <a:noFill/>
          <a:ln>
            <a:noFill/>
          </a:ln>
        </p:spPr>
      </p:pic>
      <p:sp>
        <p:nvSpPr>
          <p:cNvPr id="142" name="Google Shape;142;g13997ca9e4d_0_1668"/>
          <p:cNvSpPr txBox="1"/>
          <p:nvPr>
            <p:ph idx="1" type="body"/>
          </p:nvPr>
        </p:nvSpPr>
        <p:spPr>
          <a:xfrm>
            <a:off x="601498" y="55791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1" i="0" sz="4800" u="none" cap="none" strike="noStrike">
                <a:solidFill>
                  <a:srgbClr val="004F9D"/>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g13997ca9e4d_0_1668"/>
          <p:cNvSpPr txBox="1"/>
          <p:nvPr>
            <p:ph idx="2" type="body"/>
          </p:nvPr>
        </p:nvSpPr>
        <p:spPr>
          <a:xfrm>
            <a:off x="614019" y="1649703"/>
            <a:ext cx="42717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g13997ca9e4d_0_166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45" name="Google Shape;145;g13997ca9e4d_0_1668"/>
          <p:cNvPicPr preferRelativeResize="0"/>
          <p:nvPr/>
        </p:nvPicPr>
        <p:blipFill rotWithShape="1">
          <a:blip r:embed="rId4">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over 01">
    <p:spTree>
      <p:nvGrpSpPr>
        <p:cNvPr id="23" name="Shape 23"/>
        <p:cNvGrpSpPr/>
        <p:nvPr/>
      </p:nvGrpSpPr>
      <p:grpSpPr>
        <a:xfrm>
          <a:off x="0" y="0"/>
          <a:ext cx="0" cy="0"/>
          <a:chOff x="0" y="0"/>
          <a:chExt cx="0" cy="0"/>
        </a:xfrm>
      </p:grpSpPr>
      <p:sp>
        <p:nvSpPr>
          <p:cNvPr id="24" name="Google Shape;24;p28"/>
          <p:cNvSpPr/>
          <p:nvPr>
            <p:ph idx="2" type="pic"/>
          </p:nvPr>
        </p:nvSpPr>
        <p:spPr>
          <a:xfrm>
            <a:off x="6889840" y="-1251520"/>
            <a:ext cx="6044400" cy="6045583"/>
          </a:xfrm>
          <a:prstGeom prst="ellipse">
            <a:avLst/>
          </a:prstGeom>
          <a:noFill/>
          <a:ln>
            <a:noFill/>
          </a:ln>
        </p:spPr>
      </p:sp>
      <p:sp>
        <p:nvSpPr>
          <p:cNvPr id="25" name="Google Shape;25;p28"/>
          <p:cNvSpPr/>
          <p:nvPr/>
        </p:nvSpPr>
        <p:spPr>
          <a:xfrm>
            <a:off x="6456040" y="-1685113"/>
            <a:ext cx="6912000" cy="6912768"/>
          </a:xfrm>
          <a:prstGeom prst="donut">
            <a:avLst>
              <a:gd fmla="val 3102" name="adj"/>
            </a:avLst>
          </a:prstGeom>
          <a:solidFill>
            <a:srgbClr val="58595B">
              <a:alpha val="2352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black and white logo&#10;&#10;Description automatically generated with low confidence" id="26" name="Google Shape;26;p28"/>
          <p:cNvPicPr preferRelativeResize="0"/>
          <p:nvPr/>
        </p:nvPicPr>
        <p:blipFill rotWithShape="1">
          <a:blip r:embed="rId2">
            <a:alphaModFix/>
          </a:blip>
          <a:srcRect b="0" l="0" r="0" t="0"/>
          <a:stretch/>
        </p:blipFill>
        <p:spPr>
          <a:xfrm>
            <a:off x="8623864" y="5918732"/>
            <a:ext cx="1319978" cy="383782"/>
          </a:xfrm>
          <a:prstGeom prst="rect">
            <a:avLst/>
          </a:prstGeom>
          <a:noFill/>
          <a:ln>
            <a:noFill/>
          </a:ln>
        </p:spPr>
      </p:pic>
      <p:pic>
        <p:nvPicPr>
          <p:cNvPr descr="Logo&#10;&#10;Description automatically generated" id="27" name="Google Shape;27;p28"/>
          <p:cNvPicPr preferRelativeResize="0"/>
          <p:nvPr/>
        </p:nvPicPr>
        <p:blipFill rotWithShape="1">
          <a:blip r:embed="rId3">
            <a:alphaModFix/>
          </a:blip>
          <a:srcRect b="0" l="0" r="0" t="0"/>
          <a:stretch/>
        </p:blipFill>
        <p:spPr>
          <a:xfrm>
            <a:off x="5805467" y="5910028"/>
            <a:ext cx="1104869" cy="379037"/>
          </a:xfrm>
          <a:prstGeom prst="rect">
            <a:avLst/>
          </a:prstGeom>
          <a:noFill/>
          <a:ln>
            <a:noFill/>
          </a:ln>
        </p:spPr>
      </p:pic>
      <p:pic>
        <p:nvPicPr>
          <p:cNvPr descr="Logo&#10;&#10;Description automatically generated" id="28" name="Google Shape;28;p28"/>
          <p:cNvPicPr preferRelativeResize="0"/>
          <p:nvPr/>
        </p:nvPicPr>
        <p:blipFill rotWithShape="1">
          <a:blip r:embed="rId4">
            <a:alphaModFix/>
          </a:blip>
          <a:srcRect b="0" l="0" r="0" t="0"/>
          <a:stretch/>
        </p:blipFill>
        <p:spPr>
          <a:xfrm>
            <a:off x="10760162" y="5909594"/>
            <a:ext cx="591342" cy="397500"/>
          </a:xfrm>
          <a:prstGeom prst="rect">
            <a:avLst/>
          </a:prstGeom>
          <a:noFill/>
          <a:ln>
            <a:noFill/>
          </a:ln>
        </p:spPr>
      </p:pic>
      <p:pic>
        <p:nvPicPr>
          <p:cNvPr descr="Icon&#10;&#10;Description automatically generated with low confidence" id="29" name="Google Shape;29;p28"/>
          <p:cNvPicPr preferRelativeResize="0"/>
          <p:nvPr/>
        </p:nvPicPr>
        <p:blipFill rotWithShape="1">
          <a:blip r:embed="rId5">
            <a:alphaModFix/>
          </a:blip>
          <a:srcRect b="0" l="0" r="0" t="0"/>
          <a:stretch/>
        </p:blipFill>
        <p:spPr>
          <a:xfrm>
            <a:off x="7476842" y="5643233"/>
            <a:ext cx="580516" cy="773106"/>
          </a:xfrm>
          <a:prstGeom prst="rect">
            <a:avLst/>
          </a:prstGeom>
          <a:noFill/>
          <a:ln>
            <a:noFill/>
          </a:ln>
        </p:spPr>
      </p:pic>
      <p:pic>
        <p:nvPicPr>
          <p:cNvPr descr="A black sign with white text&#10;&#10;Description automatically generated" id="30" name="Google Shape;30;p28"/>
          <p:cNvPicPr preferRelativeResize="0"/>
          <p:nvPr/>
        </p:nvPicPr>
        <p:blipFill rotWithShape="1">
          <a:blip r:embed="rId6">
            <a:alphaModFix/>
          </a:blip>
          <a:srcRect b="0" l="0" r="0" t="0"/>
          <a:stretch/>
        </p:blipFill>
        <p:spPr>
          <a:xfrm>
            <a:off x="504436" y="5929265"/>
            <a:ext cx="1603396" cy="366878"/>
          </a:xfrm>
          <a:prstGeom prst="rect">
            <a:avLst/>
          </a:prstGeom>
          <a:noFill/>
          <a:ln>
            <a:noFill/>
          </a:ln>
        </p:spPr>
      </p:pic>
      <p:pic>
        <p:nvPicPr>
          <p:cNvPr descr="A picture containing computer, keyboard, laptop, food&#10;&#10;Description automatically generated" id="31" name="Google Shape;31;p28"/>
          <p:cNvPicPr preferRelativeResize="0"/>
          <p:nvPr/>
        </p:nvPicPr>
        <p:blipFill rotWithShape="1">
          <a:blip r:embed="rId7">
            <a:alphaModFix/>
          </a:blip>
          <a:srcRect b="0" l="0" r="0" t="0"/>
          <a:stretch/>
        </p:blipFill>
        <p:spPr>
          <a:xfrm>
            <a:off x="2712877" y="5859475"/>
            <a:ext cx="2575885" cy="513446"/>
          </a:xfrm>
          <a:prstGeom prst="rect">
            <a:avLst/>
          </a:prstGeom>
          <a:noFill/>
          <a:ln>
            <a:noFill/>
          </a:ln>
        </p:spPr>
      </p:pic>
      <p:sp>
        <p:nvSpPr>
          <p:cNvPr id="32" name="Google Shape;32;p28"/>
          <p:cNvSpPr txBox="1"/>
          <p:nvPr>
            <p:ph idx="1" type="body"/>
          </p:nvPr>
        </p:nvSpPr>
        <p:spPr>
          <a:xfrm>
            <a:off x="392278" y="3326365"/>
            <a:ext cx="5976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rgbClr val="004494"/>
              </a:buClr>
              <a:buSzPts val="3000"/>
              <a:buFont typeface="Arial"/>
              <a:buNone/>
              <a:defRPr b="0" i="0" sz="30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28"/>
          <p:cNvSpPr txBox="1"/>
          <p:nvPr>
            <p:ph idx="3" type="body"/>
          </p:nvPr>
        </p:nvSpPr>
        <p:spPr>
          <a:xfrm>
            <a:off x="410876" y="4043603"/>
            <a:ext cx="4015283"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4494"/>
              </a:buClr>
              <a:buSzPts val="1200"/>
              <a:buFont typeface="Arial"/>
              <a:buNone/>
              <a:defRPr b="0" i="0" sz="12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Logo&#10;&#10;Description automatically generated" id="34" name="Google Shape;34;p28"/>
          <p:cNvPicPr preferRelativeResize="0"/>
          <p:nvPr/>
        </p:nvPicPr>
        <p:blipFill rotWithShape="1">
          <a:blip r:embed="rId8">
            <a:alphaModFix/>
          </a:blip>
          <a:srcRect b="0" l="0" r="0" t="0"/>
          <a:stretch/>
        </p:blipFill>
        <p:spPr>
          <a:xfrm>
            <a:off x="546189" y="423865"/>
            <a:ext cx="2126222" cy="704047"/>
          </a:xfrm>
          <a:prstGeom prst="rect">
            <a:avLst/>
          </a:prstGeom>
          <a:noFill/>
          <a:ln>
            <a:noFill/>
          </a:ln>
        </p:spPr>
      </p:pic>
      <p:pic>
        <p:nvPicPr>
          <p:cNvPr descr="Text&#10;&#10;Description automatically generated" id="35" name="Google Shape;35;p28"/>
          <p:cNvPicPr preferRelativeResize="0"/>
          <p:nvPr/>
        </p:nvPicPr>
        <p:blipFill rotWithShape="1">
          <a:blip r:embed="rId9">
            <a:alphaModFix/>
          </a:blip>
          <a:srcRect b="0" l="0" r="0" t="0"/>
          <a:stretch/>
        </p:blipFill>
        <p:spPr>
          <a:xfrm>
            <a:off x="3198052" y="673665"/>
            <a:ext cx="1841540" cy="41524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1">
  <p:cSld name="Book slide 1">
    <p:spTree>
      <p:nvGrpSpPr>
        <p:cNvPr id="146" name="Shape 146"/>
        <p:cNvGrpSpPr/>
        <p:nvPr/>
      </p:nvGrpSpPr>
      <p:grpSpPr>
        <a:xfrm>
          <a:off x="0" y="0"/>
          <a:ext cx="0" cy="0"/>
          <a:chOff x="0" y="0"/>
          <a:chExt cx="0" cy="0"/>
        </a:xfrm>
      </p:grpSpPr>
      <p:pic>
        <p:nvPicPr>
          <p:cNvPr id="147" name="Google Shape;147;g13997ca9e4d_0_1675"/>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48" name="Google Shape;148;g13997ca9e4d_0_1675"/>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F9D"/>
              </a:buClr>
              <a:buSzPts val="4800"/>
              <a:buFont typeface="Arial"/>
              <a:buNone/>
              <a:defRPr b="0" i="0" sz="4800" u="none" cap="none" strike="noStrike">
                <a:solidFill>
                  <a:srgbClr val="00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 name="Google Shape;149;g13997ca9e4d_0_1675"/>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g13997ca9e4d_0_167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51" name="Google Shape;151;g13997ca9e4d_0_1675"/>
          <p:cNvPicPr preferRelativeResize="0"/>
          <p:nvPr/>
        </p:nvPicPr>
        <p:blipFill rotWithShape="1">
          <a:blip r:embed="rId3">
            <a:alphaModFix/>
          </a:blip>
          <a:srcRect b="0" l="0" r="0" t="0"/>
          <a:stretch/>
        </p:blipFill>
        <p:spPr>
          <a:xfrm>
            <a:off x="263525" y="6137275"/>
            <a:ext cx="2803441" cy="47148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3">
  <p:cSld name="Book slide 3">
    <p:bg>
      <p:bgPr>
        <a:solidFill>
          <a:srgbClr val="00ABA5"/>
        </a:solidFill>
      </p:bgPr>
    </p:bg>
    <p:spTree>
      <p:nvGrpSpPr>
        <p:cNvPr id="152" name="Shape 152"/>
        <p:cNvGrpSpPr/>
        <p:nvPr/>
      </p:nvGrpSpPr>
      <p:grpSpPr>
        <a:xfrm>
          <a:off x="0" y="0"/>
          <a:ext cx="0" cy="0"/>
          <a:chOff x="0" y="0"/>
          <a:chExt cx="0" cy="0"/>
        </a:xfrm>
      </p:grpSpPr>
      <p:pic>
        <p:nvPicPr>
          <p:cNvPr id="153" name="Google Shape;153;g13997ca9e4d_0_1681"/>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154" name="Google Shape;154;g13997ca9e4d_0_1681"/>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4800"/>
              <a:buFont typeface="Arial"/>
              <a:buNone/>
              <a:defRPr b="0" i="0" sz="4800" u="none" cap="none" strike="noStrike">
                <a:solidFill>
                  <a:srgbClr val="1D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 name="Google Shape;155;g13997ca9e4d_0_1681"/>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Google Shape;156;g13997ca9e4d_0_168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57" name="Google Shape;157;g13997ca9e4d_0_1681"/>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1">
  <p:cSld name="Audience 1">
    <p:bg>
      <p:bgPr>
        <a:solidFill>
          <a:srgbClr val="004F9D"/>
        </a:solidFill>
      </p:bgPr>
    </p:bg>
    <p:spTree>
      <p:nvGrpSpPr>
        <p:cNvPr id="158" name="Shape 158"/>
        <p:cNvGrpSpPr/>
        <p:nvPr/>
      </p:nvGrpSpPr>
      <p:grpSpPr>
        <a:xfrm>
          <a:off x="0" y="0"/>
          <a:ext cx="0" cy="0"/>
          <a:chOff x="0" y="0"/>
          <a:chExt cx="0" cy="0"/>
        </a:xfrm>
      </p:grpSpPr>
      <p:sp>
        <p:nvSpPr>
          <p:cNvPr id="159" name="Google Shape;159;g13997ca9e4d_0_1687"/>
          <p:cNvSpPr/>
          <p:nvPr/>
        </p:nvSpPr>
        <p:spPr>
          <a:xfrm>
            <a:off x="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0" name="Google Shape;160;g13997ca9e4d_0_1687"/>
          <p:cNvPicPr preferRelativeResize="0"/>
          <p:nvPr/>
        </p:nvPicPr>
        <p:blipFill rotWithShape="1">
          <a:blip r:embed="rId2">
            <a:alphaModFix/>
          </a:blip>
          <a:srcRect b="0" l="16684" r="16684" t="0"/>
          <a:stretch/>
        </p:blipFill>
        <p:spPr>
          <a:xfrm>
            <a:off x="761705" y="889569"/>
            <a:ext cx="4523700" cy="4523400"/>
          </a:xfrm>
          <a:prstGeom prst="ellipse">
            <a:avLst/>
          </a:prstGeom>
          <a:noFill/>
          <a:ln>
            <a:noFill/>
          </a:ln>
        </p:spPr>
      </p:pic>
      <p:pic>
        <p:nvPicPr>
          <p:cNvPr id="161" name="Google Shape;161;g13997ca9e4d_0_1687"/>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62" name="Google Shape;162;g13997ca9e4d_0_1687"/>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Titillium Web"/>
                <a:ea typeface="Titillium Web"/>
                <a:cs typeface="Titillium Web"/>
                <a:sym typeface="Titillium Web"/>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 name="Google Shape;163;g13997ca9e4d_0_168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64" name="Google Shape;164;g13997ca9e4d_0_1687"/>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2">
  <p:cSld name="Audience 2">
    <p:bg>
      <p:bgPr>
        <a:solidFill>
          <a:srgbClr val="004F9D"/>
        </a:solidFill>
      </p:bgPr>
    </p:bg>
    <p:spTree>
      <p:nvGrpSpPr>
        <p:cNvPr id="165" name="Shape 165"/>
        <p:cNvGrpSpPr/>
        <p:nvPr/>
      </p:nvGrpSpPr>
      <p:grpSpPr>
        <a:xfrm>
          <a:off x="0" y="0"/>
          <a:ext cx="0" cy="0"/>
          <a:chOff x="0" y="0"/>
          <a:chExt cx="0" cy="0"/>
        </a:xfrm>
      </p:grpSpPr>
      <p:sp>
        <p:nvSpPr>
          <p:cNvPr id="166" name="Google Shape;166;g13997ca9e4d_0_1694"/>
          <p:cNvSpPr/>
          <p:nvPr/>
        </p:nvSpPr>
        <p:spPr>
          <a:xfrm>
            <a:off x="0" y="0"/>
            <a:ext cx="6096000" cy="6858000"/>
          </a:xfrm>
          <a:prstGeom prst="rect">
            <a:avLst/>
          </a:prstGeom>
          <a:solidFill>
            <a:srgbClr val="EF4D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7" name="Google Shape;167;g13997ca9e4d_0_1694"/>
          <p:cNvPicPr preferRelativeResize="0"/>
          <p:nvPr/>
        </p:nvPicPr>
        <p:blipFill rotWithShape="1">
          <a:blip r:embed="rId2">
            <a:alphaModFix/>
          </a:blip>
          <a:srcRect b="0" l="16661" r="16667" t="0"/>
          <a:stretch/>
        </p:blipFill>
        <p:spPr>
          <a:xfrm>
            <a:off x="761704" y="890634"/>
            <a:ext cx="4523700" cy="4523400"/>
          </a:xfrm>
          <a:prstGeom prst="ellipse">
            <a:avLst/>
          </a:prstGeom>
          <a:noFill/>
          <a:ln>
            <a:noFill/>
          </a:ln>
        </p:spPr>
      </p:pic>
      <p:pic>
        <p:nvPicPr>
          <p:cNvPr id="168" name="Google Shape;168;g13997ca9e4d_0_1694"/>
          <p:cNvPicPr preferRelativeResize="0"/>
          <p:nvPr/>
        </p:nvPicPr>
        <p:blipFill rotWithShape="1">
          <a:blip r:embed="rId3">
            <a:alphaModFix/>
          </a:blip>
          <a:srcRect b="0" l="0" r="0" t="0"/>
          <a:stretch/>
        </p:blipFill>
        <p:spPr>
          <a:xfrm>
            <a:off x="901700" y="1030288"/>
            <a:ext cx="4243388" cy="4243387"/>
          </a:xfrm>
          <a:prstGeom prst="rect">
            <a:avLst/>
          </a:prstGeom>
          <a:noFill/>
          <a:ln>
            <a:noFill/>
          </a:ln>
        </p:spPr>
      </p:pic>
      <p:sp>
        <p:nvSpPr>
          <p:cNvPr id="169" name="Google Shape;169;g13997ca9e4d_0_1694"/>
          <p:cNvSpPr txBox="1"/>
          <p:nvPr>
            <p:ph idx="1" type="body"/>
          </p:nvPr>
        </p:nvSpPr>
        <p:spPr>
          <a:xfrm>
            <a:off x="2030198" y="2815054"/>
            <a:ext cx="2097000" cy="61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600"/>
              <a:buFont typeface="Arial"/>
              <a:buNone/>
              <a:defRPr b="1" i="0" sz="3600" u="none" cap="none" strike="noStrike">
                <a:solidFill>
                  <a:schemeClr val="lt1"/>
                </a:solidFill>
                <a:highlight>
                  <a:srgbClr val="1D3076"/>
                </a:highlight>
                <a:latin typeface="Arial"/>
                <a:ea typeface="Arial"/>
                <a:cs typeface="Arial"/>
                <a:sym typeface="Arial"/>
              </a:defRPr>
            </a:lvl1pPr>
            <a:lvl2pPr indent="-457200" lvl="1" marL="9144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57200" lvl="2" marL="13716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3pPr>
            <a:lvl4pPr indent="-457200" lvl="3" marL="18288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5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0" name="Google Shape;170;g13997ca9e4d_0_169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71" name="Google Shape;171;g13997ca9e4d_0_1694"/>
          <p:cNvPicPr preferRelativeResize="0"/>
          <p:nvPr/>
        </p:nvPicPr>
        <p:blipFill rotWithShape="1">
          <a:blip r:embed="rId4">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p:cSld name="Thank you ">
    <p:spTree>
      <p:nvGrpSpPr>
        <p:cNvPr id="172" name="Shape 172"/>
        <p:cNvGrpSpPr/>
        <p:nvPr/>
      </p:nvGrpSpPr>
      <p:grpSpPr>
        <a:xfrm>
          <a:off x="0" y="0"/>
          <a:ext cx="0" cy="0"/>
          <a:chOff x="0" y="0"/>
          <a:chExt cx="0" cy="0"/>
        </a:xfrm>
      </p:grpSpPr>
      <p:pic>
        <p:nvPicPr>
          <p:cNvPr descr="A group of children sitting at a table&#10;&#10;Description automatically generated with low confidence" id="173" name="Google Shape;173;g13997ca9e4d_0_1701"/>
          <p:cNvPicPr preferRelativeResize="0"/>
          <p:nvPr/>
        </p:nvPicPr>
        <p:blipFill rotWithShape="1">
          <a:blip r:embed="rId2">
            <a:alphaModFix/>
          </a:blip>
          <a:srcRect b="0" l="0" r="832" t="16275"/>
          <a:stretch/>
        </p:blipFill>
        <p:spPr>
          <a:xfrm>
            <a:off x="1" y="-1"/>
            <a:ext cx="12192000" cy="6858001"/>
          </a:xfrm>
          <a:prstGeom prst="rect">
            <a:avLst/>
          </a:prstGeom>
          <a:noFill/>
          <a:ln>
            <a:noFill/>
          </a:ln>
        </p:spPr>
      </p:pic>
      <p:sp>
        <p:nvSpPr>
          <p:cNvPr id="174" name="Google Shape;174;g13997ca9e4d_0_1701"/>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g13997ca9e4d_0_170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76" name="Google Shape;176;g13997ca9e4d_0_1701"/>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177" name="Shape 177"/>
        <p:cNvGrpSpPr/>
        <p:nvPr/>
      </p:nvGrpSpPr>
      <p:grpSpPr>
        <a:xfrm>
          <a:off x="0" y="0"/>
          <a:ext cx="0" cy="0"/>
          <a:chOff x="0" y="0"/>
          <a:chExt cx="0" cy="0"/>
        </a:xfrm>
      </p:grpSpPr>
      <p:sp>
        <p:nvSpPr>
          <p:cNvPr id="178" name="Google Shape;178;g13997ca9e4d_0_1706"/>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g13997ca9e4d_0_170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180" name="Google Shape;180;g13997ca9e4d_0_1706"/>
          <p:cNvPicPr preferRelativeResize="0"/>
          <p:nvPr/>
        </p:nvPicPr>
        <p:blipFill rotWithShape="1">
          <a:blip r:embed="rId2">
            <a:alphaModFix/>
          </a:blip>
          <a:srcRect b="0" l="0" r="0" t="0"/>
          <a:stretch/>
        </p:blipFill>
        <p:spPr>
          <a:xfrm>
            <a:off x="2981402" y="5572540"/>
            <a:ext cx="6229198" cy="1047638"/>
          </a:xfrm>
          <a:prstGeom prst="rect">
            <a:avLst/>
          </a:prstGeom>
          <a:noFill/>
          <a:ln>
            <a:noFill/>
          </a:ln>
        </p:spPr>
      </p:pic>
      <p:pic>
        <p:nvPicPr>
          <p:cNvPr descr="A picture containing vegetable&#10;&#10;Description automatically generated" id="181" name="Google Shape;181;g13997ca9e4d_0_1706"/>
          <p:cNvPicPr preferRelativeResize="0"/>
          <p:nvPr/>
        </p:nvPicPr>
        <p:blipFill rotWithShape="1">
          <a:blip r:embed="rId3">
            <a:alphaModFix/>
          </a:blip>
          <a:srcRect b="0" l="0" r="0" t="34507"/>
          <a:stretch/>
        </p:blipFill>
        <p:spPr>
          <a:xfrm>
            <a:off x="0" y="13719"/>
            <a:ext cx="12191999" cy="532874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2" name="Shape 18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5D247F"/>
        </a:solidFill>
      </p:bgPr>
    </p:bg>
    <p:spTree>
      <p:nvGrpSpPr>
        <p:cNvPr id="183" name="Shape 183"/>
        <p:cNvGrpSpPr/>
        <p:nvPr/>
      </p:nvGrpSpPr>
      <p:grpSpPr>
        <a:xfrm>
          <a:off x="0" y="0"/>
          <a:ext cx="0" cy="0"/>
          <a:chOff x="0" y="0"/>
          <a:chExt cx="0" cy="0"/>
        </a:xfrm>
      </p:grpSpPr>
      <p:sp>
        <p:nvSpPr>
          <p:cNvPr id="184" name="Google Shape;184;g13997ca9e4d_0_1712"/>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g13997ca9e4d_0_1712"/>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6" name="Google Shape;186;g13997ca9e4d_0_1712"/>
          <p:cNvPicPr preferRelativeResize="0"/>
          <p:nvPr/>
        </p:nvPicPr>
        <p:blipFill rotWithShape="1">
          <a:blip r:embed="rId2">
            <a:alphaModFix/>
          </a:blip>
          <a:srcRect b="0" l="0" r="0" t="0"/>
          <a:stretch/>
        </p:blipFill>
        <p:spPr>
          <a:xfrm>
            <a:off x="9825038" y="3884043"/>
            <a:ext cx="1838325" cy="3017388"/>
          </a:xfrm>
          <a:prstGeom prst="rect">
            <a:avLst/>
          </a:prstGeom>
          <a:noFill/>
          <a:ln>
            <a:noFill/>
          </a:ln>
        </p:spPr>
      </p:pic>
      <p:pic>
        <p:nvPicPr>
          <p:cNvPr descr="A screenshot of a computer&#10;&#10;Description automatically generated with low confidence" id="187" name="Google Shape;187;g13997ca9e4d_0_1712"/>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 page 2">
  <p:cSld name="2_Full page 2">
    <p:spTree>
      <p:nvGrpSpPr>
        <p:cNvPr id="188" name="Shape 188"/>
        <p:cNvGrpSpPr/>
        <p:nvPr/>
      </p:nvGrpSpPr>
      <p:grpSpPr>
        <a:xfrm>
          <a:off x="0" y="0"/>
          <a:ext cx="0" cy="0"/>
          <a:chOff x="0" y="0"/>
          <a:chExt cx="0" cy="0"/>
        </a:xfrm>
      </p:grpSpPr>
      <p:sp>
        <p:nvSpPr>
          <p:cNvPr id="189" name="Google Shape;189;g13997ca9e4d_0_171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190" name="Google Shape;190;g13997ca9e4d_0_1717"/>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191" name="Google Shape;191;g13997ca9e4d_0_1717"/>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2" name="Google Shape;192;g13997ca9e4d_0_1717"/>
          <p:cNvSpPr txBox="1"/>
          <p:nvPr>
            <p:ph idx="2"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ABA5"/>
              </a:buClr>
              <a:buSzPts val="4800"/>
              <a:buFont typeface="Arial"/>
              <a:buNone/>
              <a:defRPr b="1" i="0" sz="4800" u="none" cap="none" strike="noStrike">
                <a:solidFill>
                  <a:srgbClr val="00ABA5"/>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rgbClr val="00ABA5"/>
        </a:solidFill>
      </p:bgPr>
    </p:bg>
    <p:spTree>
      <p:nvGrpSpPr>
        <p:cNvPr id="193" name="Shape 193"/>
        <p:cNvGrpSpPr/>
        <p:nvPr/>
      </p:nvGrpSpPr>
      <p:grpSpPr>
        <a:xfrm>
          <a:off x="0" y="0"/>
          <a:ext cx="0" cy="0"/>
          <a:chOff x="0" y="0"/>
          <a:chExt cx="0" cy="0"/>
        </a:xfrm>
      </p:grpSpPr>
      <p:pic>
        <p:nvPicPr>
          <p:cNvPr descr="A picture containing nature, several&#10;&#10;Description automatically generated" id="194" name="Google Shape;194;g13997ca9e4d_0_1722"/>
          <p:cNvPicPr preferRelativeResize="0"/>
          <p:nvPr/>
        </p:nvPicPr>
        <p:blipFill rotWithShape="1">
          <a:blip r:embed="rId2">
            <a:alphaModFix/>
          </a:blip>
          <a:srcRect b="0" l="0" r="0" t="0"/>
          <a:stretch/>
        </p:blipFill>
        <p:spPr>
          <a:xfrm>
            <a:off x="6796882" y="-249533"/>
            <a:ext cx="5559964" cy="5559965"/>
          </a:xfrm>
          <a:prstGeom prst="rect">
            <a:avLst/>
          </a:prstGeom>
          <a:noFill/>
          <a:ln>
            <a:noFill/>
          </a:ln>
        </p:spPr>
      </p:pic>
      <p:sp>
        <p:nvSpPr>
          <p:cNvPr id="195" name="Google Shape;195;g13997ca9e4d_0_172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sp>
        <p:nvSpPr>
          <p:cNvPr id="196" name="Google Shape;196;g13997ca9e4d_0_1722"/>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7" name="Google Shape;197;g13997ca9e4d_0_1722"/>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screenshot of a computer&#10;&#10;Description automatically generated with low confidence" id="198" name="Google Shape;198;g13997ca9e4d_0_1722"/>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page 2">
  <p:cSld name="1_Full page 2">
    <p:spTree>
      <p:nvGrpSpPr>
        <p:cNvPr id="36" name="Shape 36"/>
        <p:cNvGrpSpPr/>
        <p:nvPr/>
      </p:nvGrpSpPr>
      <p:grpSpPr>
        <a:xfrm>
          <a:off x="0" y="0"/>
          <a:ext cx="0" cy="0"/>
          <a:chOff x="0" y="0"/>
          <a:chExt cx="0" cy="0"/>
        </a:xfrm>
      </p:grpSpPr>
      <p:sp>
        <p:nvSpPr>
          <p:cNvPr id="37" name="Google Shape;37;g13997ca9e4d_0_215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Shape&#10;&#10;Description automatically generated with medium confidence" id="38" name="Google Shape;38;g13997ca9e4d_0_2153"/>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sp>
        <p:nvSpPr>
          <p:cNvPr id="39" name="Google Shape;39;g13997ca9e4d_0_2153"/>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solidFill>
          <a:srgbClr val="EF4D9B"/>
        </a:solidFill>
      </p:bgPr>
    </p:bg>
    <p:spTree>
      <p:nvGrpSpPr>
        <p:cNvPr id="199" name="Shape 199"/>
        <p:cNvGrpSpPr/>
        <p:nvPr/>
      </p:nvGrpSpPr>
      <p:grpSpPr>
        <a:xfrm>
          <a:off x="0" y="0"/>
          <a:ext cx="0" cy="0"/>
          <a:chOff x="0" y="0"/>
          <a:chExt cx="0" cy="0"/>
        </a:xfrm>
      </p:grpSpPr>
      <p:sp>
        <p:nvSpPr>
          <p:cNvPr id="200" name="Google Shape;200;g13997ca9e4d_0_1728"/>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low confidence" id="201" name="Google Shape;201;g13997ca9e4d_0_1728"/>
          <p:cNvPicPr preferRelativeResize="0"/>
          <p:nvPr/>
        </p:nvPicPr>
        <p:blipFill rotWithShape="1">
          <a:blip r:embed="rId2">
            <a:alphaModFix/>
          </a:blip>
          <a:srcRect b="0" l="0" r="0" t="0"/>
          <a:stretch/>
        </p:blipFill>
        <p:spPr>
          <a:xfrm>
            <a:off x="6812024" y="-237648"/>
            <a:ext cx="5630087" cy="5619176"/>
          </a:xfrm>
          <a:prstGeom prst="rect">
            <a:avLst/>
          </a:prstGeom>
          <a:noFill/>
          <a:ln>
            <a:noFill/>
          </a:ln>
        </p:spPr>
      </p:pic>
      <p:sp>
        <p:nvSpPr>
          <p:cNvPr id="202" name="Google Shape;202;g13997ca9e4d_0_1728"/>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3" name="Google Shape;203;g13997ca9e4d_0_172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04" name="Google Shape;204;g13997ca9e4d_0_1728"/>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05" name="Shape 205"/>
        <p:cNvGrpSpPr/>
        <p:nvPr/>
      </p:nvGrpSpPr>
      <p:grpSpPr>
        <a:xfrm>
          <a:off x="0" y="0"/>
          <a:ext cx="0" cy="0"/>
          <a:chOff x="0" y="0"/>
          <a:chExt cx="0" cy="0"/>
        </a:xfrm>
      </p:grpSpPr>
      <p:sp>
        <p:nvSpPr>
          <p:cNvPr id="206" name="Google Shape;206;g13997ca9e4d_0_173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
        <p:nvSpPr>
          <p:cNvPr id="207" name="Google Shape;207;g13997ca9e4d_0_1734"/>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1800"/>
              <a:buFont typeface="Arial"/>
              <a:buNone/>
              <a:defRPr b="0" i="0" sz="1800" u="none" cap="none" strike="noStrike">
                <a:solidFill>
                  <a:srgbClr val="1D4F9D"/>
                </a:solidFill>
                <a:latin typeface="Arial"/>
                <a:ea typeface="Arial"/>
                <a:cs typeface="Arial"/>
                <a:sym typeface="Arial"/>
              </a:defRPr>
            </a:lvl1pPr>
            <a:lvl2pPr indent="-381000" lvl="1" marL="914400" marR="0" rtl="0" algn="l">
              <a:lnSpc>
                <a:spcPct val="90000"/>
              </a:lnSpc>
              <a:spcBef>
                <a:spcPts val="500"/>
              </a:spcBef>
              <a:spcAft>
                <a:spcPts val="0"/>
              </a:spcAft>
              <a:buClr>
                <a:srgbClr val="1D4F9D"/>
              </a:buClr>
              <a:buSzPts val="2400"/>
              <a:buFont typeface="Arial"/>
              <a:buChar char="•"/>
              <a:defRPr b="0" i="0" sz="2400" u="none" cap="none" strike="noStrike">
                <a:solidFill>
                  <a:srgbClr val="1D4F9D"/>
                </a:solidFill>
                <a:latin typeface="Arial"/>
                <a:ea typeface="Arial"/>
                <a:cs typeface="Arial"/>
                <a:sym typeface="Arial"/>
              </a:defRPr>
            </a:lvl2pPr>
            <a:lvl3pPr indent="-355600" lvl="2" marL="1371600" marR="0" rtl="0" algn="l">
              <a:lnSpc>
                <a:spcPct val="90000"/>
              </a:lnSpc>
              <a:spcBef>
                <a:spcPts val="500"/>
              </a:spcBef>
              <a:spcAft>
                <a:spcPts val="0"/>
              </a:spcAft>
              <a:buClr>
                <a:srgbClr val="1D4F9D"/>
              </a:buClr>
              <a:buSzPts val="2000"/>
              <a:buFont typeface="Arial"/>
              <a:buChar char="•"/>
              <a:defRPr b="0" i="0" sz="2000" u="none" cap="none" strike="noStrike">
                <a:solidFill>
                  <a:srgbClr val="1D4F9D"/>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8" name="Google Shape;208;g13997ca9e4d_0_1734"/>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F4D9B"/>
              </a:buClr>
              <a:buSzPts val="4800"/>
              <a:buFont typeface="Arial"/>
              <a:buNone/>
              <a:defRPr b="1" i="0" sz="4800" u="none" cap="none" strike="noStrike">
                <a:solidFill>
                  <a:srgbClr val="EF4D9B"/>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Shape&#10;&#10;Description automatically generated with medium confidence" id="209" name="Google Shape;209;g13997ca9e4d_0_1734"/>
          <p:cNvPicPr preferRelativeResize="0"/>
          <p:nvPr/>
        </p:nvPicPr>
        <p:blipFill rotWithShape="1">
          <a:blip r:embed="rId2">
            <a:alphaModFix/>
          </a:blip>
          <a:srcRect b="0" l="0" r="0" t="0"/>
          <a:stretch/>
        </p:blipFill>
        <p:spPr>
          <a:xfrm>
            <a:off x="263525" y="6137275"/>
            <a:ext cx="2803441" cy="471488"/>
          </a:xfrm>
          <a:prstGeom prst="rect">
            <a:avLst/>
          </a:prstGeom>
          <a:noFill/>
          <a:ln>
            <a:noFill/>
          </a:ln>
        </p:spPr>
      </p:pic>
      <p:pic>
        <p:nvPicPr>
          <p:cNvPr descr="Icon&#10;&#10;Description automatically generated with medium confidence" id="210" name="Google Shape;210;g13997ca9e4d_0_1734"/>
          <p:cNvPicPr preferRelativeResize="0"/>
          <p:nvPr/>
        </p:nvPicPr>
        <p:blipFill rotWithShape="1">
          <a:blip r:embed="rId3">
            <a:alphaModFix/>
          </a:blip>
          <a:srcRect b="0" l="0" r="0" t="0"/>
          <a:stretch/>
        </p:blipFill>
        <p:spPr>
          <a:xfrm>
            <a:off x="6739193" y="-311866"/>
            <a:ext cx="5644957" cy="563401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rgbClr val="00ABA5"/>
        </a:solidFill>
      </p:bgPr>
    </p:bg>
    <p:spTree>
      <p:nvGrpSpPr>
        <p:cNvPr id="211" name="Shape 211"/>
        <p:cNvGrpSpPr/>
        <p:nvPr/>
      </p:nvGrpSpPr>
      <p:grpSpPr>
        <a:xfrm>
          <a:off x="0" y="0"/>
          <a:ext cx="0" cy="0"/>
          <a:chOff x="0" y="0"/>
          <a:chExt cx="0" cy="0"/>
        </a:xfrm>
      </p:grpSpPr>
      <p:sp>
        <p:nvSpPr>
          <p:cNvPr id="212" name="Google Shape;212;g13997ca9e4d_0_174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13" name="Google Shape;213;g13997ca9e4d_0_1740"/>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214" name="Google Shape;214;g13997ca9e4d_0_1740"/>
          <p:cNvSpPr txBox="1"/>
          <p:nvPr>
            <p:ph idx="1" type="body"/>
          </p:nvPr>
        </p:nvSpPr>
        <p:spPr>
          <a:xfrm>
            <a:off x="1010688" y="908050"/>
            <a:ext cx="87429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1">
  <p:cSld name="Colour split 1">
    <p:bg>
      <p:bgPr>
        <a:solidFill>
          <a:srgbClr val="004F9D"/>
        </a:solidFill>
      </p:bgPr>
    </p:bg>
    <p:spTree>
      <p:nvGrpSpPr>
        <p:cNvPr id="215" name="Shape 215"/>
        <p:cNvGrpSpPr/>
        <p:nvPr/>
      </p:nvGrpSpPr>
      <p:grpSpPr>
        <a:xfrm>
          <a:off x="0" y="0"/>
          <a:ext cx="0" cy="0"/>
          <a:chOff x="0" y="0"/>
          <a:chExt cx="0" cy="0"/>
        </a:xfrm>
      </p:grpSpPr>
      <p:sp>
        <p:nvSpPr>
          <p:cNvPr id="216" name="Google Shape;216;g13997ca9e4d_0_1744"/>
          <p:cNvSpPr/>
          <p:nvPr/>
        </p:nvSpPr>
        <p:spPr>
          <a:xfrm>
            <a:off x="6096000" y="0"/>
            <a:ext cx="6096000" cy="68580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g13997ca9e4d_0_1744"/>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0"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8" name="Google Shape;218;g13997ca9e4d_0_174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19" name="Google Shape;219;g13997ca9e4d_0_1744"/>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ur split 2">
  <p:cSld name="Colour split 2">
    <p:bg>
      <p:bgPr>
        <a:solidFill>
          <a:srgbClr val="1D4F9D"/>
        </a:solidFill>
      </p:bgPr>
    </p:bg>
    <p:spTree>
      <p:nvGrpSpPr>
        <p:cNvPr id="220" name="Shape 220"/>
        <p:cNvGrpSpPr/>
        <p:nvPr/>
      </p:nvGrpSpPr>
      <p:grpSpPr>
        <a:xfrm>
          <a:off x="0" y="0"/>
          <a:ext cx="0" cy="0"/>
          <a:chOff x="0" y="0"/>
          <a:chExt cx="0" cy="0"/>
        </a:xfrm>
      </p:grpSpPr>
      <p:sp>
        <p:nvSpPr>
          <p:cNvPr id="221" name="Google Shape;221;g13997ca9e4d_0_1749"/>
          <p:cNvSpPr/>
          <p:nvPr/>
        </p:nvSpPr>
        <p:spPr>
          <a:xfrm>
            <a:off x="6096000" y="0"/>
            <a:ext cx="60960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g13997ca9e4d_0_1749"/>
          <p:cNvSpPr txBox="1"/>
          <p:nvPr>
            <p:ph idx="1" type="body"/>
          </p:nvPr>
        </p:nvSpPr>
        <p:spPr>
          <a:xfrm>
            <a:off x="6695561" y="555979"/>
            <a:ext cx="3100500" cy="792300"/>
          </a:xfrm>
          <a:prstGeom prst="rect">
            <a:avLst/>
          </a:prstGeom>
          <a:noFill/>
          <a:ln>
            <a:noFill/>
          </a:ln>
        </p:spPr>
        <p:txBody>
          <a:bodyPr anchorCtr="0" anchor="t" bIns="45700" lIns="91425" spcFirstLastPara="1" rIns="91425" wrap="square" tIns="45700">
            <a:noAutofit/>
          </a:bodyPr>
          <a:lstStyle>
            <a:lvl1pPr indent="-533400" lvl="0" marL="4572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g13997ca9e4d_0_174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24" name="Google Shape;224;g13997ca9e4d_0_1749"/>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2">
  <p:cSld name="Book slide 2">
    <p:bg>
      <p:bgPr>
        <a:solidFill>
          <a:srgbClr val="EF4D9B"/>
        </a:solidFill>
      </p:bgPr>
    </p:bg>
    <p:spTree>
      <p:nvGrpSpPr>
        <p:cNvPr id="225" name="Shape 225"/>
        <p:cNvGrpSpPr/>
        <p:nvPr/>
      </p:nvGrpSpPr>
      <p:grpSpPr>
        <a:xfrm>
          <a:off x="0" y="0"/>
          <a:ext cx="0" cy="0"/>
          <a:chOff x="0" y="0"/>
          <a:chExt cx="0" cy="0"/>
        </a:xfrm>
      </p:grpSpPr>
      <p:pic>
        <p:nvPicPr>
          <p:cNvPr id="226" name="Google Shape;226;g13997ca9e4d_0_1754"/>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227" name="Google Shape;227;g13997ca9e4d_0_1754"/>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800"/>
              <a:buFont typeface="Arial"/>
              <a:buNone/>
              <a:defRPr b="0" i="0" sz="4800" u="none" cap="none" strike="noStrike">
                <a:solidFill>
                  <a:schemeClr val="lt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8" name="Google Shape;228;g13997ca9e4d_0_1754"/>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9" name="Google Shape;229;g13997ca9e4d_0_175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230" name="Google Shape;230;g13997ca9e4d_0_1754"/>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k slide 3">
  <p:cSld name="Book slide 3">
    <p:bg>
      <p:bgPr>
        <a:solidFill>
          <a:srgbClr val="00ABA5"/>
        </a:solidFill>
      </p:bgPr>
    </p:bg>
    <p:spTree>
      <p:nvGrpSpPr>
        <p:cNvPr id="40" name="Shape 40"/>
        <p:cNvGrpSpPr/>
        <p:nvPr/>
      </p:nvGrpSpPr>
      <p:grpSpPr>
        <a:xfrm>
          <a:off x="0" y="0"/>
          <a:ext cx="0" cy="0"/>
          <a:chOff x="0" y="0"/>
          <a:chExt cx="0" cy="0"/>
        </a:xfrm>
      </p:grpSpPr>
      <p:pic>
        <p:nvPicPr>
          <p:cNvPr id="41" name="Google Shape;41;g13997ca9e4d_0_2157"/>
          <p:cNvPicPr preferRelativeResize="0"/>
          <p:nvPr/>
        </p:nvPicPr>
        <p:blipFill rotWithShape="1">
          <a:blip r:embed="rId2">
            <a:alphaModFix/>
          </a:blip>
          <a:srcRect b="0" l="0" r="0" t="0"/>
          <a:stretch/>
        </p:blipFill>
        <p:spPr>
          <a:xfrm>
            <a:off x="542925" y="485775"/>
            <a:ext cx="1685925" cy="1563688"/>
          </a:xfrm>
          <a:prstGeom prst="rect">
            <a:avLst/>
          </a:prstGeom>
          <a:noFill/>
          <a:ln>
            <a:noFill/>
          </a:ln>
        </p:spPr>
      </p:pic>
      <p:sp>
        <p:nvSpPr>
          <p:cNvPr id="42" name="Google Shape;42;g13997ca9e4d_0_2157"/>
          <p:cNvSpPr txBox="1"/>
          <p:nvPr>
            <p:ph idx="1" type="body"/>
          </p:nvPr>
        </p:nvSpPr>
        <p:spPr>
          <a:xfrm>
            <a:off x="2757453" y="1026680"/>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D4F9D"/>
              </a:buClr>
              <a:buSzPts val="4800"/>
              <a:buFont typeface="Arial"/>
              <a:buNone/>
              <a:defRPr b="0" i="0" sz="4800" u="none" cap="none" strike="noStrike">
                <a:solidFill>
                  <a:srgbClr val="1D4F9D"/>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g13997ca9e4d_0_2157"/>
          <p:cNvSpPr txBox="1"/>
          <p:nvPr>
            <p:ph idx="2" type="body"/>
          </p:nvPr>
        </p:nvSpPr>
        <p:spPr>
          <a:xfrm>
            <a:off x="2757452" y="2048906"/>
            <a:ext cx="83802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0"/>
              </a:spcBef>
              <a:spcAft>
                <a:spcPts val="0"/>
              </a:spcAft>
              <a:buClr>
                <a:srgbClr val="1D4F9D"/>
              </a:buClr>
              <a:buSzPts val="1800"/>
              <a:buFont typeface="Arial"/>
              <a:buNone/>
              <a:defRPr b="0" i="0" sz="1800" u="none" cap="none" strike="noStrike">
                <a:solidFill>
                  <a:srgbClr val="1D4F9D"/>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g13997ca9e4d_0_215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45" name="Google Shape;45;g13997ca9e4d_0_2157"/>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46" name="Shape 46"/>
        <p:cNvGrpSpPr/>
        <p:nvPr/>
      </p:nvGrpSpPr>
      <p:grpSpPr>
        <a:xfrm>
          <a:off x="0" y="0"/>
          <a:ext cx="0" cy="0"/>
          <a:chOff x="0" y="0"/>
          <a:chExt cx="0" cy="0"/>
        </a:xfrm>
      </p:grpSpPr>
      <p:sp>
        <p:nvSpPr>
          <p:cNvPr id="47" name="Google Shape;47;g13997ca9e4d_0_2163"/>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 name="Google Shape;48;g13997ca9e4d_0_216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49" name="Google Shape;49;g13997ca9e4d_0_2163"/>
          <p:cNvPicPr preferRelativeResize="0"/>
          <p:nvPr/>
        </p:nvPicPr>
        <p:blipFill rotWithShape="1">
          <a:blip r:embed="rId2">
            <a:alphaModFix/>
          </a:blip>
          <a:srcRect b="0" l="0" r="0" t="0"/>
          <a:stretch/>
        </p:blipFill>
        <p:spPr>
          <a:xfrm>
            <a:off x="2981402" y="5572540"/>
            <a:ext cx="6229198" cy="1047638"/>
          </a:xfrm>
          <a:prstGeom prst="rect">
            <a:avLst/>
          </a:prstGeom>
          <a:noFill/>
          <a:ln>
            <a:noFill/>
          </a:ln>
        </p:spPr>
      </p:pic>
      <p:pic>
        <p:nvPicPr>
          <p:cNvPr descr="A picture containing vegetable&#10;&#10;Description automatically generated" id="50" name="Google Shape;50;g13997ca9e4d_0_2163"/>
          <p:cNvPicPr preferRelativeResize="0"/>
          <p:nvPr/>
        </p:nvPicPr>
        <p:blipFill rotWithShape="1">
          <a:blip r:embed="rId3">
            <a:alphaModFix/>
          </a:blip>
          <a:srcRect b="0" l="0" r="0" t="34507"/>
          <a:stretch/>
        </p:blipFill>
        <p:spPr>
          <a:xfrm>
            <a:off x="0" y="13719"/>
            <a:ext cx="12191999" cy="532874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age">
  <p:cSld name="Main Title Page">
    <p:bg>
      <p:bgPr>
        <a:solidFill>
          <a:srgbClr val="1D4F9D"/>
        </a:solidFill>
      </p:bgPr>
    </p:bg>
    <p:spTree>
      <p:nvGrpSpPr>
        <p:cNvPr id="53" name="Shape 53"/>
        <p:cNvGrpSpPr/>
        <p:nvPr/>
      </p:nvGrpSpPr>
      <p:grpSpPr>
        <a:xfrm>
          <a:off x="0" y="0"/>
          <a:ext cx="0" cy="0"/>
          <a:chOff x="0" y="0"/>
          <a:chExt cx="0" cy="0"/>
        </a:xfrm>
      </p:grpSpPr>
      <p:pic>
        <p:nvPicPr>
          <p:cNvPr id="54" name="Google Shape;54;g13997ca9e4d_0_158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5" name="Google Shape;55;g13997ca9e4d_0_1582"/>
          <p:cNvSpPr/>
          <p:nvPr/>
        </p:nvSpPr>
        <p:spPr>
          <a:xfrm>
            <a:off x="0" y="5328745"/>
            <a:ext cx="12192000" cy="1529400"/>
          </a:xfrm>
          <a:prstGeom prst="rect">
            <a:avLst/>
          </a:prstGeom>
          <a:solidFill>
            <a:srgbClr val="004F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 name="Google Shape;56;g13997ca9e4d_0_1582"/>
          <p:cNvSpPr/>
          <p:nvPr/>
        </p:nvSpPr>
        <p:spPr>
          <a:xfrm>
            <a:off x="0" y="0"/>
            <a:ext cx="12192000" cy="5328600"/>
          </a:xfrm>
          <a:prstGeom prst="rect">
            <a:avLst/>
          </a:prstGeom>
          <a:solidFill>
            <a:srgbClr val="5D2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with low confidence" id="57" name="Google Shape;57;g13997ca9e4d_0_1582"/>
          <p:cNvPicPr preferRelativeResize="0"/>
          <p:nvPr/>
        </p:nvPicPr>
        <p:blipFill rotWithShape="1">
          <a:blip r:embed="rId3">
            <a:alphaModFix/>
          </a:blip>
          <a:srcRect b="0" l="0" r="0" t="0"/>
          <a:stretch/>
        </p:blipFill>
        <p:spPr>
          <a:xfrm>
            <a:off x="2981402" y="5572540"/>
            <a:ext cx="6229198" cy="1047638"/>
          </a:xfrm>
          <a:prstGeom prst="rect">
            <a:avLst/>
          </a:prstGeom>
          <a:noFill/>
          <a:ln>
            <a:noFill/>
          </a:ln>
        </p:spPr>
      </p:pic>
      <p:pic>
        <p:nvPicPr>
          <p:cNvPr descr="A picture containing plant, vegetable&#10;&#10;Description automatically generated" id="58" name="Google Shape;58;g13997ca9e4d_0_1582"/>
          <p:cNvPicPr preferRelativeResize="0"/>
          <p:nvPr/>
        </p:nvPicPr>
        <p:blipFill rotWithShape="1">
          <a:blip r:embed="rId4">
            <a:alphaModFix/>
          </a:blip>
          <a:srcRect b="0" l="0" r="0" t="0"/>
          <a:stretch/>
        </p:blipFill>
        <p:spPr>
          <a:xfrm>
            <a:off x="692150" y="326258"/>
            <a:ext cx="10807698" cy="46736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1">
  <p:cSld name="Contents 1">
    <p:bg>
      <p:bgPr>
        <a:solidFill>
          <a:srgbClr val="5D247F"/>
        </a:solidFill>
      </p:bgPr>
    </p:bg>
    <p:spTree>
      <p:nvGrpSpPr>
        <p:cNvPr id="59" name="Shape 59"/>
        <p:cNvGrpSpPr/>
        <p:nvPr/>
      </p:nvGrpSpPr>
      <p:grpSpPr>
        <a:xfrm>
          <a:off x="0" y="0"/>
          <a:ext cx="0" cy="0"/>
          <a:chOff x="0" y="0"/>
          <a:chExt cx="0" cy="0"/>
        </a:xfrm>
      </p:grpSpPr>
      <p:sp>
        <p:nvSpPr>
          <p:cNvPr id="60" name="Google Shape;60;g13997ca9e4d_0_1588"/>
          <p:cNvSpPr txBox="1"/>
          <p:nvPr/>
        </p:nvSpPr>
        <p:spPr>
          <a:xfrm>
            <a:off x="677863" y="619125"/>
            <a:ext cx="3157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nl-NL" sz="4800">
                <a:solidFill>
                  <a:schemeClr val="lt1"/>
                </a:solidFill>
                <a:latin typeface="Arial"/>
                <a:ea typeface="Arial"/>
                <a:cs typeface="Arial"/>
                <a:sym typeface="Arial"/>
              </a:rPr>
              <a:t>Contents</a:t>
            </a:r>
            <a:endParaRPr/>
          </a:p>
        </p:txBody>
      </p:sp>
      <p:sp>
        <p:nvSpPr>
          <p:cNvPr id="61" name="Google Shape;61;g13997ca9e4d_0_1588"/>
          <p:cNvSpPr txBox="1"/>
          <p:nvPr>
            <p:ph idx="1" type="body"/>
          </p:nvPr>
        </p:nvSpPr>
        <p:spPr>
          <a:xfrm>
            <a:off x="1894841" y="187106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g13997ca9e4d_0_1588"/>
          <p:cNvSpPr txBox="1"/>
          <p:nvPr>
            <p:ph idx="2" type="body"/>
          </p:nvPr>
        </p:nvSpPr>
        <p:spPr>
          <a:xfrm>
            <a:off x="1894841" y="223682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g13997ca9e4d_0_1588"/>
          <p:cNvSpPr txBox="1"/>
          <p:nvPr>
            <p:ph idx="3" type="body"/>
          </p:nvPr>
        </p:nvSpPr>
        <p:spPr>
          <a:xfrm>
            <a:off x="1894841" y="262290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g13997ca9e4d_0_1588"/>
          <p:cNvSpPr txBox="1"/>
          <p:nvPr>
            <p:ph idx="4" type="body"/>
          </p:nvPr>
        </p:nvSpPr>
        <p:spPr>
          <a:xfrm>
            <a:off x="1894841" y="3008987"/>
            <a:ext cx="13359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g13997ca9e4d_0_1588"/>
          <p:cNvSpPr txBox="1"/>
          <p:nvPr>
            <p:ph idx="5" type="body"/>
          </p:nvPr>
        </p:nvSpPr>
        <p:spPr>
          <a:xfrm>
            <a:off x="1473201" y="187765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g13997ca9e4d_0_1588"/>
          <p:cNvSpPr txBox="1"/>
          <p:nvPr>
            <p:ph idx="6" type="body"/>
          </p:nvPr>
        </p:nvSpPr>
        <p:spPr>
          <a:xfrm>
            <a:off x="1473201" y="224341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Google Shape;67;g13997ca9e4d_0_1588"/>
          <p:cNvSpPr txBox="1"/>
          <p:nvPr>
            <p:ph idx="7" type="body"/>
          </p:nvPr>
        </p:nvSpPr>
        <p:spPr>
          <a:xfrm>
            <a:off x="1473201" y="262949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g13997ca9e4d_0_1588"/>
          <p:cNvSpPr txBox="1"/>
          <p:nvPr>
            <p:ph idx="8" type="body"/>
          </p:nvPr>
        </p:nvSpPr>
        <p:spPr>
          <a:xfrm>
            <a:off x="1473201" y="3015574"/>
            <a:ext cx="462300" cy="31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g13997ca9e4d_0_158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70" name="Google Shape;70;g13997ca9e4d_0_1588"/>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sp>
        <p:nvSpPr>
          <p:cNvPr id="71" name="Google Shape;71;g13997ca9e4d_0_1588"/>
          <p:cNvSpPr txBox="1"/>
          <p:nvPr/>
        </p:nvSpPr>
        <p:spPr>
          <a:xfrm>
            <a:off x="4357991" y="622570"/>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person&#10;&#10;Description automatically generated" id="72" name="Google Shape;72;g13997ca9e4d_0_1588"/>
          <p:cNvPicPr preferRelativeResize="0"/>
          <p:nvPr/>
        </p:nvPicPr>
        <p:blipFill rotWithShape="1">
          <a:blip r:embed="rId3">
            <a:alphaModFix/>
          </a:blip>
          <a:srcRect b="0" l="17256" r="14320" t="0"/>
          <a:stretch/>
        </p:blipFill>
        <p:spPr>
          <a:xfrm>
            <a:off x="6158762" y="0"/>
            <a:ext cx="6033241" cy="68580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2">
  <p:cSld name="Contents 2">
    <p:spTree>
      <p:nvGrpSpPr>
        <p:cNvPr id="73" name="Shape 73"/>
        <p:cNvGrpSpPr/>
        <p:nvPr/>
      </p:nvGrpSpPr>
      <p:grpSpPr>
        <a:xfrm>
          <a:off x="0" y="0"/>
          <a:ext cx="0" cy="0"/>
          <a:chOff x="0" y="0"/>
          <a:chExt cx="0" cy="0"/>
        </a:xfrm>
      </p:grpSpPr>
      <p:pic>
        <p:nvPicPr>
          <p:cNvPr descr="Icon&#10;&#10;Description automatically generated" id="74" name="Google Shape;74;g13997ca9e4d_0_1602"/>
          <p:cNvPicPr preferRelativeResize="0"/>
          <p:nvPr/>
        </p:nvPicPr>
        <p:blipFill rotWithShape="1">
          <a:blip r:embed="rId2">
            <a:alphaModFix/>
          </a:blip>
          <a:srcRect b="0" l="0" r="0" t="0"/>
          <a:stretch/>
        </p:blipFill>
        <p:spPr>
          <a:xfrm>
            <a:off x="9831161" y="3876675"/>
            <a:ext cx="1844344" cy="3032125"/>
          </a:xfrm>
          <a:prstGeom prst="rect">
            <a:avLst/>
          </a:prstGeom>
          <a:noFill/>
          <a:ln>
            <a:noFill/>
          </a:ln>
        </p:spPr>
      </p:pic>
      <p:sp>
        <p:nvSpPr>
          <p:cNvPr id="75" name="Google Shape;75;g13997ca9e4d_0_1602"/>
          <p:cNvSpPr/>
          <p:nvPr/>
        </p:nvSpPr>
        <p:spPr>
          <a:xfrm>
            <a:off x="0" y="0"/>
            <a:ext cx="3606900" cy="68580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D3076"/>
              </a:solidFill>
              <a:latin typeface="Calibri"/>
              <a:ea typeface="Calibri"/>
              <a:cs typeface="Calibri"/>
              <a:sym typeface="Calibri"/>
            </a:endParaRPr>
          </a:p>
        </p:txBody>
      </p:sp>
      <p:sp>
        <p:nvSpPr>
          <p:cNvPr id="76" name="Google Shape;76;g13997ca9e4d_0_1602"/>
          <p:cNvSpPr txBox="1"/>
          <p:nvPr>
            <p:ph idx="1" type="body"/>
          </p:nvPr>
        </p:nvSpPr>
        <p:spPr>
          <a:xfrm>
            <a:off x="347980" y="541464"/>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a:ea typeface="Titillium Web"/>
                <a:cs typeface="Titillium Web"/>
                <a:sym typeface="Titillium Web"/>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g13997ca9e4d_0_1602"/>
          <p:cNvSpPr txBox="1"/>
          <p:nvPr>
            <p:ph idx="2" type="body"/>
          </p:nvPr>
        </p:nvSpPr>
        <p:spPr>
          <a:xfrm>
            <a:off x="390525" y="1946241"/>
            <a:ext cx="2567700" cy="232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g13997ca9e4d_0_160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b="0" i="0" sz="1200">
                <a:solidFill>
                  <a:srgbClr val="1D4F9D"/>
                </a:solidFill>
                <a:latin typeface="Arial"/>
                <a:ea typeface="Arial"/>
                <a:cs typeface="Arial"/>
                <a:sym typeface="Arial"/>
              </a:defRPr>
            </a:lvl1pPr>
            <a:lvl2pPr indent="0" lvl="1" marL="0" rtl="0" algn="r">
              <a:spcBef>
                <a:spcPts val="0"/>
              </a:spcBef>
              <a:spcAft>
                <a:spcPts val="0"/>
              </a:spcAft>
              <a:buNone/>
              <a:defRPr b="0" i="0" sz="1200">
                <a:solidFill>
                  <a:srgbClr val="1D4F9D"/>
                </a:solidFill>
                <a:latin typeface="Arial"/>
                <a:ea typeface="Arial"/>
                <a:cs typeface="Arial"/>
                <a:sym typeface="Arial"/>
              </a:defRPr>
            </a:lvl2pPr>
            <a:lvl3pPr indent="0" lvl="2" marL="0" rtl="0" algn="r">
              <a:spcBef>
                <a:spcPts val="0"/>
              </a:spcBef>
              <a:spcAft>
                <a:spcPts val="0"/>
              </a:spcAft>
              <a:buNone/>
              <a:defRPr b="0" i="0" sz="1200">
                <a:solidFill>
                  <a:srgbClr val="1D4F9D"/>
                </a:solidFill>
                <a:latin typeface="Arial"/>
                <a:ea typeface="Arial"/>
                <a:cs typeface="Arial"/>
                <a:sym typeface="Arial"/>
              </a:defRPr>
            </a:lvl3pPr>
            <a:lvl4pPr indent="0" lvl="3" marL="0" rtl="0" algn="r">
              <a:spcBef>
                <a:spcPts val="0"/>
              </a:spcBef>
              <a:spcAft>
                <a:spcPts val="0"/>
              </a:spcAft>
              <a:buNone/>
              <a:defRPr b="0" i="0" sz="1200">
                <a:solidFill>
                  <a:srgbClr val="1D4F9D"/>
                </a:solidFill>
                <a:latin typeface="Arial"/>
                <a:ea typeface="Arial"/>
                <a:cs typeface="Arial"/>
                <a:sym typeface="Arial"/>
              </a:defRPr>
            </a:lvl4pPr>
            <a:lvl5pPr indent="0" lvl="4" marL="0" rtl="0" algn="r">
              <a:spcBef>
                <a:spcPts val="0"/>
              </a:spcBef>
              <a:spcAft>
                <a:spcPts val="0"/>
              </a:spcAft>
              <a:buNone/>
              <a:defRPr b="0" i="0" sz="1200">
                <a:solidFill>
                  <a:srgbClr val="1D4F9D"/>
                </a:solidFill>
                <a:latin typeface="Arial"/>
                <a:ea typeface="Arial"/>
                <a:cs typeface="Arial"/>
                <a:sym typeface="Arial"/>
              </a:defRPr>
            </a:lvl5pPr>
            <a:lvl6pPr indent="0" lvl="5" marL="0" rtl="0" algn="r">
              <a:spcBef>
                <a:spcPts val="0"/>
              </a:spcBef>
              <a:spcAft>
                <a:spcPts val="0"/>
              </a:spcAft>
              <a:buNone/>
              <a:defRPr b="0" i="0" sz="1200">
                <a:solidFill>
                  <a:srgbClr val="1D4F9D"/>
                </a:solidFill>
                <a:latin typeface="Arial"/>
                <a:ea typeface="Arial"/>
                <a:cs typeface="Arial"/>
                <a:sym typeface="Arial"/>
              </a:defRPr>
            </a:lvl6pPr>
            <a:lvl7pPr indent="0" lvl="6" marL="0" rtl="0" algn="r">
              <a:spcBef>
                <a:spcPts val="0"/>
              </a:spcBef>
              <a:spcAft>
                <a:spcPts val="0"/>
              </a:spcAft>
              <a:buNone/>
              <a:defRPr b="0" i="0" sz="1200">
                <a:solidFill>
                  <a:srgbClr val="1D4F9D"/>
                </a:solidFill>
                <a:latin typeface="Arial"/>
                <a:ea typeface="Arial"/>
                <a:cs typeface="Arial"/>
                <a:sym typeface="Arial"/>
              </a:defRPr>
            </a:lvl7pPr>
            <a:lvl8pPr indent="0" lvl="7" marL="0" rtl="0" algn="r">
              <a:spcBef>
                <a:spcPts val="0"/>
              </a:spcBef>
              <a:spcAft>
                <a:spcPts val="0"/>
              </a:spcAft>
              <a:buNone/>
              <a:defRPr b="0" i="0" sz="1200">
                <a:solidFill>
                  <a:srgbClr val="1D4F9D"/>
                </a:solidFill>
                <a:latin typeface="Arial"/>
                <a:ea typeface="Arial"/>
                <a:cs typeface="Arial"/>
                <a:sym typeface="Arial"/>
              </a:defRPr>
            </a:lvl8pPr>
            <a:lvl9pPr indent="0" lvl="8" marL="0" rtl="0" algn="r">
              <a:spcBef>
                <a:spcPts val="0"/>
              </a:spcBef>
              <a:spcAft>
                <a:spcPts val="0"/>
              </a:spcAft>
              <a:buNone/>
              <a:defRPr b="0" i="0" sz="1200">
                <a:solidFill>
                  <a:srgbClr val="1D4F9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79" name="Google Shape;79;g13997ca9e4d_0_1602"/>
          <p:cNvPicPr preferRelativeResize="0"/>
          <p:nvPr/>
        </p:nvPicPr>
        <p:blipFill rotWithShape="1">
          <a:blip r:embed="rId3">
            <a:alphaModFix/>
          </a:blip>
          <a:srcRect b="0" l="0" r="0" t="0"/>
          <a:stretch/>
        </p:blipFill>
        <p:spPr>
          <a:xfrm>
            <a:off x="269832" y="6137244"/>
            <a:ext cx="2786201" cy="46858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1">
  <p:cSld name="Full Page 1">
    <p:bg>
      <p:bgPr>
        <a:solidFill>
          <a:srgbClr val="EF4D9B"/>
        </a:solidFill>
      </p:bgPr>
    </p:bg>
    <p:spTree>
      <p:nvGrpSpPr>
        <p:cNvPr id="80" name="Shape 80"/>
        <p:cNvGrpSpPr/>
        <p:nvPr/>
      </p:nvGrpSpPr>
      <p:grpSpPr>
        <a:xfrm>
          <a:off x="0" y="0"/>
          <a:ext cx="0" cy="0"/>
          <a:chOff x="0" y="0"/>
          <a:chExt cx="0" cy="0"/>
        </a:xfrm>
      </p:grpSpPr>
      <p:sp>
        <p:nvSpPr>
          <p:cNvPr id="81" name="Google Shape;81;g13997ca9e4d_0_1609"/>
          <p:cNvSpPr txBox="1"/>
          <p:nvPr>
            <p:ph idx="1" type="body"/>
          </p:nvPr>
        </p:nvSpPr>
        <p:spPr>
          <a:xfrm>
            <a:off x="1276355" y="1822169"/>
            <a:ext cx="7892100" cy="37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Titillium Web"/>
                <a:ea typeface="Titillium Web"/>
                <a:cs typeface="Titillium Web"/>
                <a:sym typeface="Titillium Web"/>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tillium Web"/>
                <a:ea typeface="Titillium Web"/>
                <a:cs typeface="Titillium Web"/>
                <a:sym typeface="Titillium Web"/>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tillium Web"/>
                <a:ea typeface="Titillium Web"/>
                <a:cs typeface="Titillium Web"/>
                <a:sym typeface="Titillium Web"/>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g13997ca9e4d_0_1609"/>
          <p:cNvSpPr txBox="1"/>
          <p:nvPr>
            <p:ph idx="2" type="body"/>
          </p:nvPr>
        </p:nvSpPr>
        <p:spPr>
          <a:xfrm>
            <a:off x="678180" y="707718"/>
            <a:ext cx="3100500" cy="792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1" i="0" sz="4800" u="none" cap="none" strike="noStrike">
                <a:solidFill>
                  <a:schemeClr val="dk1"/>
                </a:solidFill>
                <a:latin typeface="Titillium Web SemiBold"/>
                <a:ea typeface="Titillium Web SemiBold"/>
                <a:cs typeface="Titillium Web SemiBold"/>
                <a:sym typeface="Titillium Web SemiBold"/>
              </a:defRPr>
            </a:lvl1pPr>
            <a:lvl2pPr indent="-533400" lvl="1" marL="9144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5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g13997ca9e4d_0_160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nl-NL"/>
              <a:t>‹#›</a:t>
            </a:fld>
            <a:endParaRPr/>
          </a:p>
        </p:txBody>
      </p:sp>
      <p:pic>
        <p:nvPicPr>
          <p:cNvPr descr="A screenshot of a computer&#10;&#10;Description automatically generated with low confidence" id="84" name="Google Shape;84;g13997ca9e4d_0_1609"/>
          <p:cNvPicPr preferRelativeResize="0"/>
          <p:nvPr/>
        </p:nvPicPr>
        <p:blipFill rotWithShape="1">
          <a:blip r:embed="rId2">
            <a:alphaModFix/>
          </a:blip>
          <a:srcRect b="0" l="0" r="0" t="0"/>
          <a:stretch/>
        </p:blipFill>
        <p:spPr>
          <a:xfrm>
            <a:off x="269832" y="6137244"/>
            <a:ext cx="2786201" cy="468588"/>
          </a:xfrm>
          <a:prstGeom prst="rect">
            <a:avLst/>
          </a:prstGeom>
          <a:noFill/>
          <a:ln>
            <a:noFill/>
          </a:ln>
        </p:spPr>
      </p:pic>
      <p:pic>
        <p:nvPicPr>
          <p:cNvPr id="85" name="Google Shape;85;g13997ca9e4d_0_1609"/>
          <p:cNvPicPr preferRelativeResize="0"/>
          <p:nvPr/>
        </p:nvPicPr>
        <p:blipFill rotWithShape="1">
          <a:blip r:embed="rId3">
            <a:alphaModFix/>
          </a:blip>
          <a:srcRect b="0" l="0" r="0" t="0"/>
          <a:stretch/>
        </p:blipFill>
        <p:spPr>
          <a:xfrm>
            <a:off x="9825038" y="3884043"/>
            <a:ext cx="1838325" cy="30173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5.xml"/><Relationship Id="rId22" Type="http://schemas.openxmlformats.org/officeDocument/2006/relationships/slideLayout" Target="../slideLayouts/slideLayout27.xml"/><Relationship Id="rId21" Type="http://schemas.openxmlformats.org/officeDocument/2006/relationships/slideLayout" Target="../slideLayouts/slideLayout26.xml"/><Relationship Id="rId24" Type="http://schemas.openxmlformats.org/officeDocument/2006/relationships/slideLayout" Target="../slideLayouts/slideLayout29.xml"/><Relationship Id="rId23" Type="http://schemas.openxmlformats.org/officeDocument/2006/relationships/slideLayout" Target="../slideLayouts/slideLayout28.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26" Type="http://schemas.openxmlformats.org/officeDocument/2006/relationships/slideLayout" Target="../slideLayouts/slideLayout31.xml"/><Relationship Id="rId25" Type="http://schemas.openxmlformats.org/officeDocument/2006/relationships/slideLayout" Target="../slideLayouts/slideLayout30.xml"/><Relationship Id="rId28" Type="http://schemas.openxmlformats.org/officeDocument/2006/relationships/slideLayout" Target="../slideLayouts/slideLayout33.xml"/><Relationship Id="rId27" Type="http://schemas.openxmlformats.org/officeDocument/2006/relationships/slideLayout" Target="../slideLayouts/slideLayout32.xml"/><Relationship Id="rId5" Type="http://schemas.openxmlformats.org/officeDocument/2006/relationships/slideLayout" Target="../slideLayouts/slideLayout10.xml"/><Relationship Id="rId6" Type="http://schemas.openxmlformats.org/officeDocument/2006/relationships/slideLayout" Target="../slideLayouts/slideLayout11.xml"/><Relationship Id="rId29" Type="http://schemas.openxmlformats.org/officeDocument/2006/relationships/slideLayout" Target="../slideLayouts/slideLayout34.xml"/><Relationship Id="rId7" Type="http://schemas.openxmlformats.org/officeDocument/2006/relationships/slideLayout" Target="../slideLayouts/slideLayout12.xml"/><Relationship Id="rId8" Type="http://schemas.openxmlformats.org/officeDocument/2006/relationships/slideLayout" Target="../slideLayouts/slideLayout13.xml"/><Relationship Id="rId31" Type="http://schemas.openxmlformats.org/officeDocument/2006/relationships/theme" Target="../theme/theme2.xml"/><Relationship Id="rId30" Type="http://schemas.openxmlformats.org/officeDocument/2006/relationships/slideLayout" Target="../slideLayouts/slideLayout35.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9" Type="http://schemas.openxmlformats.org/officeDocument/2006/relationships/slideLayout" Target="../slideLayouts/slideLayout24.xml"/><Relationship Id="rId1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g13997ca9e4d_0_158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kahoot.it/challenge/07041575" TargetMode="External"/><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un.org/en/observances/end-food-waste-day" TargetMode="External"/><Relationship Id="rId4" Type="http://schemas.openxmlformats.org/officeDocument/2006/relationships/image" Target="../media/image46.png"/><Relationship Id="rId5" Type="http://schemas.openxmlformats.org/officeDocument/2006/relationships/image" Target="../media/image5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5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hyperlink" Target="https://youtu.be/KZf9_GdDff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3076"/>
        </a:solidFill>
      </p:bgPr>
    </p:bg>
    <p:spTree>
      <p:nvGrpSpPr>
        <p:cNvPr id="234" name="Shape 234"/>
        <p:cNvGrpSpPr/>
        <p:nvPr/>
      </p:nvGrpSpPr>
      <p:grpSpPr>
        <a:xfrm>
          <a:off x="0" y="0"/>
          <a:ext cx="0" cy="0"/>
          <a:chOff x="0" y="0"/>
          <a:chExt cx="0" cy="0"/>
        </a:xfrm>
      </p:grpSpPr>
      <p:sp>
        <p:nvSpPr>
          <p:cNvPr id="235" name="Google Shape;235;g13997ca9e4d_0_191"/>
          <p:cNvSpPr txBox="1"/>
          <p:nvPr/>
        </p:nvSpPr>
        <p:spPr>
          <a:xfrm>
            <a:off x="1243248" y="2011075"/>
            <a:ext cx="4258200" cy="1323600"/>
          </a:xfrm>
          <a:prstGeom prst="rect">
            <a:avLst/>
          </a:prstGeom>
          <a:solidFill>
            <a:srgbClr val="EF4D9B"/>
          </a:solidFill>
          <a:ln>
            <a:noFill/>
          </a:ln>
        </p:spPr>
        <p:txBody>
          <a:bodyPr anchorCtr="0" anchor="t" bIns="45700" lIns="91425" spcFirstLastPara="1" rIns="91425" wrap="square" tIns="45700">
            <a:spAutoFit/>
          </a:bodyPr>
          <a:lstStyle/>
          <a:p>
            <a:pPr indent="0" lvl="0" marL="0" rtl="0" algn="ctr">
              <a:spcBef>
                <a:spcPts val="0"/>
              </a:spcBef>
              <a:spcAft>
                <a:spcPts val="0"/>
              </a:spcAft>
              <a:buSzPts val="3000"/>
              <a:buNone/>
            </a:pPr>
            <a:r>
              <a:rPr b="1" lang="nl-NL" sz="4000">
                <a:solidFill>
                  <a:srgbClr val="FFFFFF"/>
                </a:solidFill>
                <a:latin typeface="Titillium Web"/>
                <a:ea typeface="Titillium Web"/>
                <a:cs typeface="Titillium Web"/>
                <a:sym typeface="Titillium Web"/>
              </a:rPr>
              <a:t>Food Waste and Food Loss</a:t>
            </a:r>
            <a:endParaRPr b="1" sz="4000">
              <a:solidFill>
                <a:srgbClr val="FFFFFF"/>
              </a:solidFill>
              <a:latin typeface="Titillium Web"/>
              <a:ea typeface="Titillium Web"/>
              <a:cs typeface="Titillium Web"/>
              <a:sym typeface="Titillium Web"/>
            </a:endParaRPr>
          </a:p>
        </p:txBody>
      </p:sp>
      <p:sp>
        <p:nvSpPr>
          <p:cNvPr id="236" name="Google Shape;236;g13997ca9e4d_0_191"/>
          <p:cNvSpPr txBox="1"/>
          <p:nvPr>
            <p:ph idx="1" type="body"/>
          </p:nvPr>
        </p:nvSpPr>
        <p:spPr>
          <a:xfrm>
            <a:off x="765525" y="4092375"/>
            <a:ext cx="5871300" cy="1000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1200"/>
              <a:buNone/>
            </a:pPr>
            <a:r>
              <a:rPr lang="nl-NL" sz="1300">
                <a:solidFill>
                  <a:srgbClr val="FFFFFF"/>
                </a:solidFill>
              </a:rPr>
              <a:t>Written and edited by Dr. Keren Dalyot and Yael Rozenblum as a part of the FoodScienceClass project, </a:t>
            </a:r>
            <a:endParaRPr sz="1300">
              <a:solidFill>
                <a:srgbClr val="FFFFFF"/>
              </a:solidFill>
            </a:endParaRPr>
          </a:p>
          <a:p>
            <a:pPr indent="0" lvl="0" marL="0" rtl="0" algn="ctr">
              <a:lnSpc>
                <a:spcPct val="100000"/>
              </a:lnSpc>
              <a:spcBef>
                <a:spcPts val="0"/>
              </a:spcBef>
              <a:spcAft>
                <a:spcPts val="0"/>
              </a:spcAft>
              <a:buClr>
                <a:schemeClr val="dk2"/>
              </a:buClr>
              <a:buSzPts val="1200"/>
              <a:buNone/>
            </a:pPr>
            <a:r>
              <a:rPr lang="nl-NL" sz="1300">
                <a:solidFill>
                  <a:srgbClr val="FFFFFF"/>
                </a:solidFill>
              </a:rPr>
              <a:t>The faculty of Education in Science and Technology, Technion</a:t>
            </a:r>
            <a:endParaRPr sz="1300">
              <a:solidFill>
                <a:srgbClr val="FFFFFF"/>
              </a:solidFill>
            </a:endParaRPr>
          </a:p>
          <a:p>
            <a:pPr indent="0" lvl="0" marL="0" rtl="0" algn="ctr">
              <a:lnSpc>
                <a:spcPct val="100000"/>
              </a:lnSpc>
              <a:spcBef>
                <a:spcPts val="0"/>
              </a:spcBef>
              <a:spcAft>
                <a:spcPts val="0"/>
              </a:spcAft>
              <a:buClr>
                <a:schemeClr val="dk2"/>
              </a:buClr>
              <a:buSzPts val="1200"/>
              <a:buNone/>
            </a:pPr>
            <a:r>
              <a:rPr lang="nl-NL" sz="1300">
                <a:solidFill>
                  <a:srgbClr val="FFFFFF"/>
                </a:solidFill>
              </a:rPr>
              <a:t>Quiz developed by FoodScienceClass Consortium led by EUFIC</a:t>
            </a:r>
            <a:endParaRPr sz="13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3997ca9e4d_0_1009"/>
          <p:cNvSpPr txBox="1"/>
          <p:nvPr>
            <p:ph idx="1" type="body"/>
          </p:nvPr>
        </p:nvSpPr>
        <p:spPr>
          <a:xfrm>
            <a:off x="2757528" y="1027125"/>
            <a:ext cx="89238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34EA2"/>
              </a:buClr>
              <a:buSzPts val="3000"/>
              <a:buNone/>
            </a:pPr>
            <a:r>
              <a:rPr b="1" lang="nl-NL" sz="3600">
                <a:solidFill>
                  <a:srgbClr val="034EA2"/>
                </a:solidFill>
              </a:rPr>
              <a:t>Why Should We Care?</a:t>
            </a:r>
            <a:endParaRPr b="1" sz="3600">
              <a:solidFill>
                <a:srgbClr val="034EA2"/>
              </a:solidFill>
            </a:endParaRPr>
          </a:p>
        </p:txBody>
      </p:sp>
      <p:sp>
        <p:nvSpPr>
          <p:cNvPr id="307" name="Google Shape;307;g13997ca9e4d_0_100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08" name="Google Shape;308;g13997ca9e4d_0_1009"/>
          <p:cNvSpPr txBox="1"/>
          <p:nvPr/>
        </p:nvSpPr>
        <p:spPr>
          <a:xfrm>
            <a:off x="735500" y="2336350"/>
            <a:ext cx="10926600" cy="3417000"/>
          </a:xfrm>
          <a:prstGeom prst="rect">
            <a:avLst/>
          </a:prstGeom>
          <a:noFill/>
          <a:ln>
            <a:noFill/>
          </a:ln>
        </p:spPr>
        <p:txBody>
          <a:bodyPr anchorCtr="0" anchor="t" bIns="91425" lIns="91425" spcFirstLastPara="1" rIns="91425" wrap="square" tIns="91425">
            <a:spAutoFit/>
          </a:bodyPr>
          <a:lstStyle/>
          <a:p>
            <a:pPr indent="-419100" lvl="0" marL="457200" rtl="0" algn="l">
              <a:lnSpc>
                <a:spcPct val="150000"/>
              </a:lnSpc>
              <a:spcBef>
                <a:spcPts val="0"/>
              </a:spcBef>
              <a:spcAft>
                <a:spcPts val="0"/>
              </a:spcAft>
              <a:buClr>
                <a:schemeClr val="dk1"/>
              </a:buClr>
              <a:buSzPts val="3000"/>
              <a:buFont typeface="Calibri"/>
              <a:buChar char="❏"/>
            </a:pPr>
            <a:r>
              <a:rPr b="1" lang="nl-NL" sz="3000">
                <a:solidFill>
                  <a:schemeClr val="dk1"/>
                </a:solidFill>
                <a:latin typeface="Titillium Web"/>
                <a:ea typeface="Titillium Web"/>
                <a:cs typeface="Titillium Web"/>
                <a:sym typeface="Titillium Web"/>
              </a:rPr>
              <a:t>Economy: </a:t>
            </a:r>
            <a:r>
              <a:rPr lang="nl-NL" sz="3000">
                <a:solidFill>
                  <a:schemeClr val="dk1"/>
                </a:solidFill>
                <a:latin typeface="Titillium Web"/>
                <a:ea typeface="Titillium Web"/>
                <a:cs typeface="Titillium Web"/>
                <a:sym typeface="Titillium Web"/>
              </a:rPr>
              <a:t>saving in costs of production, purchasing and more</a:t>
            </a:r>
            <a:endParaRPr sz="3000">
              <a:solidFill>
                <a:schemeClr val="dk1"/>
              </a:solidFill>
              <a:latin typeface="Titillium Web"/>
              <a:ea typeface="Titillium Web"/>
              <a:cs typeface="Titillium Web"/>
              <a:sym typeface="Titillium Web"/>
            </a:endParaRPr>
          </a:p>
          <a:p>
            <a:pPr indent="-419100" lvl="0" marL="457200" rtl="0" algn="l">
              <a:lnSpc>
                <a:spcPct val="150000"/>
              </a:lnSpc>
              <a:spcBef>
                <a:spcPts val="0"/>
              </a:spcBef>
              <a:spcAft>
                <a:spcPts val="0"/>
              </a:spcAft>
              <a:buClr>
                <a:schemeClr val="dk1"/>
              </a:buClr>
              <a:buSzPts val="3000"/>
              <a:buFont typeface="Calibri"/>
              <a:buChar char="❏"/>
            </a:pPr>
            <a:r>
              <a:rPr b="1" lang="nl-NL" sz="3000">
                <a:solidFill>
                  <a:schemeClr val="dk1"/>
                </a:solidFill>
                <a:latin typeface="Titillium Web"/>
                <a:ea typeface="Titillium Web"/>
                <a:cs typeface="Titillium Web"/>
                <a:sym typeface="Titillium Web"/>
              </a:rPr>
              <a:t>Social: </a:t>
            </a:r>
            <a:r>
              <a:rPr lang="nl-NL" sz="3000">
                <a:solidFill>
                  <a:schemeClr val="dk1"/>
                </a:solidFill>
                <a:latin typeface="Titillium Web"/>
                <a:ea typeface="Titillium Web"/>
                <a:cs typeface="Titillium Web"/>
                <a:sym typeface="Titillium Web"/>
              </a:rPr>
              <a:t>assistance to the disadvantaged groups and reducing the gaps between all social classes</a:t>
            </a:r>
            <a:endParaRPr sz="3000">
              <a:solidFill>
                <a:schemeClr val="dk1"/>
              </a:solidFill>
              <a:latin typeface="Titillium Web"/>
              <a:ea typeface="Titillium Web"/>
              <a:cs typeface="Titillium Web"/>
              <a:sym typeface="Titillium Web"/>
            </a:endParaRPr>
          </a:p>
          <a:p>
            <a:pPr indent="-419100" lvl="0" marL="457200" rtl="0" algn="l">
              <a:lnSpc>
                <a:spcPct val="150000"/>
              </a:lnSpc>
              <a:spcBef>
                <a:spcPts val="0"/>
              </a:spcBef>
              <a:spcAft>
                <a:spcPts val="0"/>
              </a:spcAft>
              <a:buClr>
                <a:schemeClr val="dk1"/>
              </a:buClr>
              <a:buSzPts val="3000"/>
              <a:buFont typeface="Calibri"/>
              <a:buChar char="❏"/>
            </a:pPr>
            <a:r>
              <a:rPr b="1" lang="nl-NL" sz="3000">
                <a:solidFill>
                  <a:schemeClr val="dk1"/>
                </a:solidFill>
                <a:latin typeface="Titillium Web"/>
                <a:ea typeface="Titillium Web"/>
                <a:cs typeface="Titillium Web"/>
                <a:sym typeface="Titillium Web"/>
              </a:rPr>
              <a:t>Environment: </a:t>
            </a:r>
            <a:r>
              <a:rPr lang="nl-NL" sz="3000">
                <a:solidFill>
                  <a:schemeClr val="dk1"/>
                </a:solidFill>
                <a:latin typeface="Titillium Web"/>
                <a:ea typeface="Titillium Web"/>
                <a:cs typeface="Titillium Web"/>
                <a:sym typeface="Titillium Web"/>
              </a:rPr>
              <a:t>reducing the amount of pollutants, greenhouse gases, and global warming</a:t>
            </a:r>
            <a:endParaRPr b="1" sz="3000">
              <a:solidFill>
                <a:schemeClr val="dk1"/>
              </a:solidFill>
              <a:latin typeface="Titillium Web"/>
              <a:ea typeface="Titillium Web"/>
              <a:cs typeface="Titillium Web"/>
              <a:sym typeface="Titillium We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3997ca9e4d_0_102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14" name="Google Shape;314;g13997ca9e4d_0_1021"/>
          <p:cNvSpPr txBox="1"/>
          <p:nvPr>
            <p:ph idx="1" type="body"/>
          </p:nvPr>
        </p:nvSpPr>
        <p:spPr>
          <a:xfrm>
            <a:off x="1077000" y="783825"/>
            <a:ext cx="10038000" cy="1911900"/>
          </a:xfrm>
          <a:prstGeom prst="rect">
            <a:avLst/>
          </a:prstGeom>
          <a:noFill/>
          <a:ln cap="flat" cmpd="sng" w="9525">
            <a:solidFill>
              <a:srgbClr val="FFF2CC"/>
            </a:solidFill>
            <a:prstDash val="solid"/>
            <a:round/>
            <a:headEnd len="sm" w="sm" type="none"/>
            <a:tailEnd len="sm" w="sm" type="none"/>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lang="nl-NL" sz="4500" u="sng">
                <a:solidFill>
                  <a:schemeClr val="hlink"/>
                </a:solidFill>
                <a:latin typeface="Titillium Web"/>
                <a:ea typeface="Titillium Web"/>
                <a:cs typeface="Titillium Web"/>
                <a:sym typeface="Titillium Web"/>
                <a:hlinkClick r:id="rId3"/>
              </a:rPr>
              <a:t>Kahoot Challenge</a:t>
            </a:r>
            <a:r>
              <a:rPr lang="nl-NL" sz="4500">
                <a:latin typeface="Titillium Web"/>
                <a:ea typeface="Titillium Web"/>
                <a:cs typeface="Titillium Web"/>
                <a:sym typeface="Titillium Web"/>
              </a:rPr>
              <a:t> </a:t>
            </a:r>
            <a:r>
              <a:rPr lang="nl-NL" sz="4500">
                <a:solidFill>
                  <a:srgbClr val="034EA2"/>
                </a:solidFill>
                <a:latin typeface="Titillium Web"/>
                <a:ea typeface="Titillium Web"/>
                <a:cs typeface="Titillium Web"/>
                <a:sym typeface="Titillium Web"/>
              </a:rPr>
              <a:t>- What do you know about food waste and food safety?</a:t>
            </a:r>
            <a:endParaRPr sz="4500">
              <a:solidFill>
                <a:srgbClr val="FF0000"/>
              </a:solidFill>
              <a:latin typeface="Titillium Web"/>
              <a:ea typeface="Titillium Web"/>
              <a:cs typeface="Titillium Web"/>
              <a:sym typeface="Titillium Web"/>
            </a:endParaRPr>
          </a:p>
        </p:txBody>
      </p:sp>
      <p:pic>
        <p:nvPicPr>
          <p:cNvPr id="315" name="Google Shape;315;g13997ca9e4d_0_1021"/>
          <p:cNvPicPr preferRelativeResize="0"/>
          <p:nvPr/>
        </p:nvPicPr>
        <p:blipFill>
          <a:blip r:embed="rId4">
            <a:alphaModFix/>
          </a:blip>
          <a:stretch>
            <a:fillRect/>
          </a:stretch>
        </p:blipFill>
        <p:spPr>
          <a:xfrm>
            <a:off x="4928475" y="3206000"/>
            <a:ext cx="2755276" cy="2755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3997ca9e4d_0_103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21" name="Google Shape;321;g13997ca9e4d_0_1030"/>
          <p:cNvSpPr txBox="1"/>
          <p:nvPr>
            <p:ph idx="1" type="body"/>
          </p:nvPr>
        </p:nvSpPr>
        <p:spPr>
          <a:xfrm>
            <a:off x="1077000" y="2335800"/>
            <a:ext cx="10038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lang="nl-NL" sz="4500">
                <a:solidFill>
                  <a:srgbClr val="034EA2"/>
                </a:solidFill>
                <a:latin typeface="Titillium Web"/>
                <a:ea typeface="Titillium Web"/>
                <a:cs typeface="Titillium Web"/>
                <a:sym typeface="Titillium Web"/>
              </a:rPr>
              <a:t>Quiz time - What do you know about food waste and food safety? </a:t>
            </a:r>
            <a:endParaRPr sz="4500">
              <a:solidFill>
                <a:srgbClr val="034EA2"/>
              </a:solidFill>
              <a:latin typeface="Titillium Web"/>
              <a:ea typeface="Titillium Web"/>
              <a:cs typeface="Titillium Web"/>
              <a:sym typeface="Titillium We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3997ca9e4d_0_1042"/>
          <p:cNvSpPr txBox="1"/>
          <p:nvPr>
            <p:ph idx="1" type="body"/>
          </p:nvPr>
        </p:nvSpPr>
        <p:spPr>
          <a:xfrm>
            <a:off x="2757445" y="1026675"/>
            <a:ext cx="8637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Font typeface="Arial"/>
              <a:buNone/>
            </a:pPr>
            <a:r>
              <a:rPr b="1" lang="nl-NL" sz="3600">
                <a:solidFill>
                  <a:srgbClr val="FFFFFF"/>
                </a:solidFill>
              </a:rPr>
              <a:t>1.	Which section of the refrigerator is the warmest? </a:t>
            </a:r>
            <a:endParaRPr b="1" sz="3600">
              <a:solidFill>
                <a:srgbClr val="FFFFFF"/>
              </a:solidFill>
            </a:endParaRPr>
          </a:p>
          <a:p>
            <a:pPr indent="0" lvl="0" marL="0" rtl="0" algn="l">
              <a:lnSpc>
                <a:spcPct val="90000"/>
              </a:lnSpc>
              <a:spcBef>
                <a:spcPts val="0"/>
              </a:spcBef>
              <a:spcAft>
                <a:spcPts val="0"/>
              </a:spcAft>
              <a:buClr>
                <a:srgbClr val="1D4F9D"/>
              </a:buClr>
              <a:buSzPts val="4800"/>
              <a:buNone/>
            </a:pPr>
            <a:r>
              <a:t/>
            </a:r>
            <a:endParaRPr sz="3600">
              <a:solidFill>
                <a:srgbClr val="FFFFFF"/>
              </a:solidFill>
            </a:endParaRPr>
          </a:p>
        </p:txBody>
      </p:sp>
      <p:sp>
        <p:nvSpPr>
          <p:cNvPr id="327" name="Google Shape;327;g13997ca9e4d_0_104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28" name="Google Shape;328;g13997ca9e4d_0_1042"/>
          <p:cNvSpPr txBox="1"/>
          <p:nvPr/>
        </p:nvSpPr>
        <p:spPr>
          <a:xfrm>
            <a:off x="1812100" y="2470100"/>
            <a:ext cx="3083100" cy="23010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Door</a:t>
            </a:r>
            <a:endParaRPr b="0" i="0" sz="2500" u="none" cap="none" strike="noStrike">
              <a:solidFill>
                <a:srgbClr val="FFFFFF"/>
              </a:solidFill>
              <a:latin typeface="Calibri"/>
              <a:ea typeface="Calibri"/>
              <a:cs typeface="Calibri"/>
              <a:sym typeface="Calibri"/>
            </a:endParaRPr>
          </a:p>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Bottom drawers</a:t>
            </a:r>
            <a:endParaRPr b="0" i="0" sz="2500" u="none" cap="none" strike="noStrike">
              <a:solidFill>
                <a:srgbClr val="FFFFFF"/>
              </a:solidFill>
              <a:latin typeface="Calibri"/>
              <a:ea typeface="Calibri"/>
              <a:cs typeface="Calibri"/>
              <a:sym typeface="Calibri"/>
            </a:endParaRPr>
          </a:p>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Top shelf</a:t>
            </a:r>
            <a:endParaRPr b="0" i="0" sz="2500" u="none" cap="none" strike="noStrike">
              <a:solidFill>
                <a:srgbClr val="FFFFFF"/>
              </a:solidFill>
              <a:latin typeface="Calibri"/>
              <a:ea typeface="Calibri"/>
              <a:cs typeface="Calibri"/>
              <a:sym typeface="Calibri"/>
            </a:endParaRPr>
          </a:p>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Freezer </a:t>
            </a:r>
            <a:endParaRPr b="0" i="0" sz="2500" u="none" cap="none" strike="noStrik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3997ca9e4d_0_123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34" name="Google Shape;334;g13997ca9e4d_0_1237"/>
          <p:cNvSpPr txBox="1"/>
          <p:nvPr>
            <p:ph idx="1" type="body"/>
          </p:nvPr>
        </p:nvSpPr>
        <p:spPr>
          <a:xfrm>
            <a:off x="165850" y="250325"/>
            <a:ext cx="4993800" cy="3561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3000"/>
              <a:buNone/>
            </a:pPr>
            <a:r>
              <a:rPr lang="nl-NL" sz="3400" u="sng">
                <a:solidFill>
                  <a:srgbClr val="034EA2"/>
                </a:solidFill>
                <a:latin typeface="Titillium Web"/>
                <a:ea typeface="Titillium Web"/>
                <a:cs typeface="Titillium Web"/>
                <a:sym typeface="Titillium Web"/>
              </a:rPr>
              <a:t>T</a:t>
            </a:r>
            <a:r>
              <a:rPr lang="nl-NL" sz="3400" u="sng">
                <a:solidFill>
                  <a:srgbClr val="034EA2"/>
                </a:solidFill>
                <a:latin typeface="Titillium Web"/>
                <a:ea typeface="Titillium Web"/>
                <a:cs typeface="Titillium Web"/>
                <a:sym typeface="Titillium Web"/>
                <a:extLst>
                  <a:ext uri="http://customooxmlschemas.google.com/">
                    <go:slidesCustomData xmlns:go="http://customooxmlschemas.google.com/" textRoundtripDataId="0"/>
                  </a:ext>
                </a:extLst>
              </a:rPr>
              <a:t>he door</a:t>
            </a:r>
            <a:r>
              <a:rPr lang="nl-NL" sz="3400">
                <a:solidFill>
                  <a:srgbClr val="034EA2"/>
                </a:solidFill>
                <a:latin typeface="Titillium Web"/>
                <a:ea typeface="Titillium Web"/>
                <a:cs typeface="Titillium Web"/>
                <a:sym typeface="Titillium Web"/>
                <a:extLst>
                  <a:ext uri="http://customooxmlschemas.google.com/">
                    <go:slidesCustomData xmlns:go="http://customooxmlschemas.google.com/" textRoundtripDataId="1"/>
                  </a:ext>
                </a:extLst>
              </a:rPr>
              <a:t> </a:t>
            </a:r>
            <a:r>
              <a:rPr b="0" lang="nl-NL" sz="3400">
                <a:solidFill>
                  <a:srgbClr val="034EA2"/>
                </a:solidFill>
                <a:latin typeface="Titillium Web"/>
                <a:ea typeface="Titillium Web"/>
                <a:cs typeface="Titillium Web"/>
                <a:sym typeface="Titillium Web"/>
                <a:extLst>
                  <a:ext uri="http://customooxmlschemas.google.com/">
                    <go:slidesCustomData xmlns:go="http://customooxmlschemas.google.com/" textRoundtripDataId="2"/>
                  </a:ext>
                </a:extLst>
              </a:rPr>
              <a:t>i</a:t>
            </a:r>
            <a:r>
              <a:rPr b="0" lang="nl-NL" sz="3400">
                <a:solidFill>
                  <a:srgbClr val="034EA2"/>
                </a:solidFill>
                <a:latin typeface="Titillium Web"/>
                <a:ea typeface="Titillium Web"/>
                <a:cs typeface="Titillium Web"/>
                <a:sym typeface="Titillium Web"/>
              </a:rPr>
              <a:t>s the warmest part of the fridge and the most prone to temperatures changes, so it’s the best place to store products with a long shelf life like sauces (mayonnaise, mustard, etc) and bottled drinks.</a:t>
            </a:r>
            <a:endParaRPr b="0" sz="3400">
              <a:solidFill>
                <a:srgbClr val="034EA2"/>
              </a:solidFill>
              <a:latin typeface="Titillium Web"/>
              <a:ea typeface="Titillium Web"/>
              <a:cs typeface="Titillium Web"/>
              <a:sym typeface="Titillium Web"/>
            </a:endParaRPr>
          </a:p>
          <a:p>
            <a:pPr indent="0" lvl="0" marL="0" rtl="0" algn="ctr">
              <a:lnSpc>
                <a:spcPct val="100000"/>
              </a:lnSpc>
              <a:spcBef>
                <a:spcPts val="1200"/>
              </a:spcBef>
              <a:spcAft>
                <a:spcPts val="0"/>
              </a:spcAft>
              <a:buClr>
                <a:schemeClr val="dk2"/>
              </a:buClr>
              <a:buSzPts val="3000"/>
              <a:buNone/>
            </a:pPr>
            <a:r>
              <a:t/>
            </a:r>
            <a:endParaRPr sz="3400">
              <a:solidFill>
                <a:srgbClr val="034EA2"/>
              </a:solidFill>
              <a:latin typeface="Titillium Web"/>
              <a:ea typeface="Titillium Web"/>
              <a:cs typeface="Titillium Web"/>
              <a:sym typeface="Titillium Web"/>
            </a:endParaRPr>
          </a:p>
        </p:txBody>
      </p:sp>
      <p:pic>
        <p:nvPicPr>
          <p:cNvPr id="335" name="Google Shape;335;g13997ca9e4d_0_1237"/>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3997ca9e4d_0_1244"/>
          <p:cNvSpPr txBox="1"/>
          <p:nvPr>
            <p:ph idx="1" type="body"/>
          </p:nvPr>
        </p:nvSpPr>
        <p:spPr>
          <a:xfrm>
            <a:off x="2757450" y="1026675"/>
            <a:ext cx="9225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Font typeface="Arial"/>
              <a:buNone/>
            </a:pPr>
            <a:r>
              <a:rPr b="1" lang="nl-NL" sz="3600">
                <a:solidFill>
                  <a:srgbClr val="FFFFFF"/>
                </a:solidFill>
              </a:rPr>
              <a:t>2.	When the “best before” date on a food package has expired, you should throw the product away? </a:t>
            </a:r>
            <a:endParaRPr b="1" sz="3600">
              <a:solidFill>
                <a:srgbClr val="FFFFFF"/>
              </a:solidFill>
            </a:endParaRPr>
          </a:p>
          <a:p>
            <a:pPr indent="0" lvl="0" marL="0" rtl="0" algn="l">
              <a:lnSpc>
                <a:spcPct val="90000"/>
              </a:lnSpc>
              <a:spcBef>
                <a:spcPts val="0"/>
              </a:spcBef>
              <a:spcAft>
                <a:spcPts val="0"/>
              </a:spcAft>
              <a:buClr>
                <a:srgbClr val="1D4F9D"/>
              </a:buClr>
              <a:buSzPts val="4800"/>
              <a:buNone/>
            </a:pPr>
            <a:r>
              <a:t/>
            </a:r>
            <a:endParaRPr b="1" sz="3600">
              <a:solidFill>
                <a:srgbClr val="FFFFFF"/>
              </a:solidFill>
            </a:endParaRPr>
          </a:p>
        </p:txBody>
      </p:sp>
      <p:sp>
        <p:nvSpPr>
          <p:cNvPr id="341" name="Google Shape;341;g13997ca9e4d_0_124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42" name="Google Shape;342;g13997ca9e4d_0_1244"/>
          <p:cNvSpPr txBox="1"/>
          <p:nvPr/>
        </p:nvSpPr>
        <p:spPr>
          <a:xfrm>
            <a:off x="3228450" y="3261850"/>
            <a:ext cx="5628300" cy="1300500"/>
          </a:xfrm>
          <a:prstGeom prst="rect">
            <a:avLst/>
          </a:prstGeom>
          <a:noFill/>
          <a:ln>
            <a:noFill/>
          </a:ln>
        </p:spPr>
        <p:txBody>
          <a:bodyPr anchorCtr="0" anchor="t" bIns="91425" lIns="91425" spcFirstLastPara="1" rIns="91425" wrap="square" tIns="91425">
            <a:spAutoFit/>
          </a:bodyPr>
          <a:lstStyle/>
          <a:p>
            <a:pPr indent="-412750" lvl="0" marL="457200" marR="0" rtl="0" algn="l">
              <a:lnSpc>
                <a:spcPct val="150000"/>
              </a:lnSpc>
              <a:spcBef>
                <a:spcPts val="0"/>
              </a:spcBef>
              <a:spcAft>
                <a:spcPts val="0"/>
              </a:spcAft>
              <a:buClr>
                <a:srgbClr val="FFFFFF"/>
              </a:buClr>
              <a:buSzPts val="2900"/>
              <a:buFont typeface="Titillium Web"/>
              <a:buAutoNum type="arabicPeriod"/>
            </a:pPr>
            <a:r>
              <a:rPr i="0" lang="nl-NL" sz="2900" u="none" cap="none" strike="noStrike">
                <a:solidFill>
                  <a:srgbClr val="FFFFFF"/>
                </a:solidFill>
                <a:latin typeface="Titillium Web"/>
                <a:ea typeface="Titillium Web"/>
                <a:cs typeface="Titillium Web"/>
                <a:sym typeface="Titillium Web"/>
              </a:rPr>
              <a:t>True							2. False</a:t>
            </a:r>
            <a:endParaRPr i="0" sz="2900" u="none" cap="none" strike="noStrike">
              <a:solidFill>
                <a:srgbClr val="FFFFFF"/>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900"/>
              <a:buFont typeface="Arial"/>
              <a:buNone/>
            </a:pPr>
            <a:r>
              <a:t/>
            </a:r>
            <a:endParaRPr i="0" sz="2900" u="none" cap="none" strike="noStrike">
              <a:solidFill>
                <a:srgbClr val="FFFFFF"/>
              </a:solidFill>
              <a:latin typeface="Titillium Web"/>
              <a:ea typeface="Titillium Web"/>
              <a:cs typeface="Titillium Web"/>
              <a:sym typeface="Titillium We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3997ca9e4d_0_125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48" name="Google Shape;348;g13997ca9e4d_0_1251"/>
          <p:cNvSpPr txBox="1"/>
          <p:nvPr>
            <p:ph idx="1" type="body"/>
          </p:nvPr>
        </p:nvSpPr>
        <p:spPr>
          <a:xfrm>
            <a:off x="165850" y="250325"/>
            <a:ext cx="4993800" cy="356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lang="nl-NL" sz="3100" u="sng">
                <a:solidFill>
                  <a:srgbClr val="034EA2"/>
                </a:solidFill>
                <a:latin typeface="Titillium Web"/>
                <a:ea typeface="Titillium Web"/>
                <a:cs typeface="Titillium Web"/>
                <a:sym typeface="Titillium Web"/>
              </a:rPr>
              <a:t>“Best before” date refers to the quality of foods</a:t>
            </a:r>
            <a:r>
              <a:rPr lang="nl-NL" sz="3100">
                <a:solidFill>
                  <a:srgbClr val="034EA2"/>
                </a:solidFill>
                <a:latin typeface="Titillium Web"/>
                <a:ea typeface="Titillium Web"/>
                <a:cs typeface="Titillium Web"/>
                <a:sym typeface="Titillium Web"/>
              </a:rPr>
              <a:t>: </a:t>
            </a:r>
            <a:r>
              <a:rPr b="0" lang="nl-NL" sz="3100">
                <a:solidFill>
                  <a:srgbClr val="034EA2"/>
                </a:solidFill>
                <a:latin typeface="Titillium Web"/>
                <a:ea typeface="Titillium Web"/>
                <a:cs typeface="Titillium Web"/>
                <a:sym typeface="Titillium Web"/>
              </a:rPr>
              <a:t>it means that the food is still safe to eat past that date, but the taste or texture may be slightly different.</a:t>
            </a:r>
            <a:endParaRPr b="0" sz="3100">
              <a:solidFill>
                <a:srgbClr val="034EA2"/>
              </a:solidFill>
              <a:latin typeface="Titillium Web"/>
              <a:ea typeface="Titillium Web"/>
              <a:cs typeface="Titillium Web"/>
              <a:sym typeface="Titillium Web"/>
            </a:endParaRPr>
          </a:p>
          <a:p>
            <a:pPr indent="0" lvl="0" marL="0" rtl="0" algn="l">
              <a:lnSpc>
                <a:spcPct val="100000"/>
              </a:lnSpc>
              <a:spcBef>
                <a:spcPts val="0"/>
              </a:spcBef>
              <a:spcAft>
                <a:spcPts val="0"/>
              </a:spcAft>
              <a:buClr>
                <a:schemeClr val="dk2"/>
              </a:buClr>
              <a:buSzPts val="3000"/>
              <a:buNone/>
            </a:pPr>
            <a:r>
              <a:rPr b="0" lang="nl-NL" sz="3100">
                <a:solidFill>
                  <a:srgbClr val="034EA2"/>
                </a:solidFill>
                <a:latin typeface="Titillium Web"/>
                <a:ea typeface="Titillium Web"/>
                <a:cs typeface="Titillium Web"/>
                <a:sym typeface="Titillium Web"/>
              </a:rPr>
              <a:t>“Use by” date refers to the safety of foods: it means that the food may no longer be safe to eat past that date, even if it looks or smells fine. </a:t>
            </a:r>
            <a:endParaRPr b="0" sz="3100">
              <a:solidFill>
                <a:srgbClr val="034EA2"/>
              </a:solidFill>
              <a:latin typeface="Titillium Web"/>
              <a:ea typeface="Titillium Web"/>
              <a:cs typeface="Titillium Web"/>
              <a:sym typeface="Titillium Web"/>
            </a:endParaRPr>
          </a:p>
        </p:txBody>
      </p:sp>
      <p:pic>
        <p:nvPicPr>
          <p:cNvPr id="349" name="Google Shape;349;g13997ca9e4d_0_1251"/>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3997ca9e4d_0_1259"/>
          <p:cNvSpPr txBox="1"/>
          <p:nvPr>
            <p:ph idx="1" type="body"/>
          </p:nvPr>
        </p:nvSpPr>
        <p:spPr>
          <a:xfrm>
            <a:off x="2757450" y="1026675"/>
            <a:ext cx="9225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Font typeface="Arial"/>
              <a:buNone/>
            </a:pPr>
            <a:r>
              <a:rPr b="1" lang="nl-NL" sz="3600">
                <a:solidFill>
                  <a:srgbClr val="FFFFFF"/>
                </a:solidFill>
              </a:rPr>
              <a:t>3. Where does the largest proportion of food waste come from worldwide?</a:t>
            </a:r>
            <a:endParaRPr b="1" sz="3600">
              <a:solidFill>
                <a:srgbClr val="FFFFFF"/>
              </a:solidFill>
            </a:endParaRPr>
          </a:p>
          <a:p>
            <a:pPr indent="0" lvl="0" marL="0" rtl="0" algn="l">
              <a:lnSpc>
                <a:spcPct val="90000"/>
              </a:lnSpc>
              <a:spcBef>
                <a:spcPts val="0"/>
              </a:spcBef>
              <a:spcAft>
                <a:spcPts val="0"/>
              </a:spcAft>
              <a:buClr>
                <a:srgbClr val="1D4F9D"/>
              </a:buClr>
              <a:buSzPts val="4800"/>
              <a:buNone/>
            </a:pPr>
            <a:r>
              <a:t/>
            </a:r>
            <a:endParaRPr b="1" sz="3600">
              <a:solidFill>
                <a:srgbClr val="FFFFFF"/>
              </a:solidFill>
            </a:endParaRPr>
          </a:p>
        </p:txBody>
      </p:sp>
      <p:sp>
        <p:nvSpPr>
          <p:cNvPr id="355" name="Google Shape;355;g13997ca9e4d_0_125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56" name="Google Shape;356;g13997ca9e4d_0_1259"/>
          <p:cNvSpPr txBox="1"/>
          <p:nvPr/>
        </p:nvSpPr>
        <p:spPr>
          <a:xfrm>
            <a:off x="2080000" y="2452500"/>
            <a:ext cx="5477100" cy="23010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Restaurants</a:t>
            </a:r>
            <a:endParaRPr b="0" i="0" sz="2500" u="none" cap="none" strike="noStrike">
              <a:solidFill>
                <a:srgbClr val="FFFFFF"/>
              </a:solidFill>
              <a:latin typeface="Calibri"/>
              <a:ea typeface="Calibri"/>
              <a:cs typeface="Calibri"/>
              <a:sym typeface="Calibri"/>
            </a:endParaRPr>
          </a:p>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Households</a:t>
            </a:r>
            <a:endParaRPr b="0" i="0" sz="2500" u="none" cap="none" strike="noStrike">
              <a:solidFill>
                <a:srgbClr val="FFFFFF"/>
              </a:solidFill>
              <a:latin typeface="Calibri"/>
              <a:ea typeface="Calibri"/>
              <a:cs typeface="Calibri"/>
              <a:sym typeface="Calibri"/>
            </a:endParaRPr>
          </a:p>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Grocery stores</a:t>
            </a:r>
            <a:endParaRPr b="0" i="0" sz="2500" u="none" cap="none" strike="noStrike">
              <a:solidFill>
                <a:srgbClr val="FFFFFF"/>
              </a:solidFill>
              <a:latin typeface="Calibri"/>
              <a:ea typeface="Calibri"/>
              <a:cs typeface="Calibri"/>
              <a:sym typeface="Calibri"/>
            </a:endParaRPr>
          </a:p>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Farms </a:t>
            </a:r>
            <a:endParaRPr b="0" i="0" sz="2500" u="none" cap="none" strike="noStrike">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3997ca9e4d_0_126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62" name="Google Shape;362;g13997ca9e4d_0_1266"/>
          <p:cNvSpPr txBox="1"/>
          <p:nvPr>
            <p:ph idx="1" type="body"/>
          </p:nvPr>
        </p:nvSpPr>
        <p:spPr>
          <a:xfrm>
            <a:off x="165850" y="250325"/>
            <a:ext cx="4993800" cy="356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0" lang="nl-NL" sz="3300">
                <a:solidFill>
                  <a:srgbClr val="034EA2"/>
                </a:solidFill>
                <a:latin typeface="Titillium Web"/>
                <a:ea typeface="Titillium Web"/>
                <a:cs typeface="Titillium Web"/>
                <a:sym typeface="Titillium Web"/>
              </a:rPr>
              <a:t>On average, each person wastes between 76 and 91 kilogram of food per year – an equivalent of 1000 portions of cooked pasta in just a year! </a:t>
            </a:r>
            <a:r>
              <a:rPr lang="nl-NL" sz="3300" u="sng">
                <a:solidFill>
                  <a:srgbClr val="034EA2"/>
                </a:solidFill>
                <a:latin typeface="Titillium Web"/>
                <a:ea typeface="Titillium Web"/>
                <a:cs typeface="Titillium Web"/>
                <a:sym typeface="Titillium Web"/>
              </a:rPr>
              <a:t>Most food waste comes from households (61%), </a:t>
            </a:r>
            <a:r>
              <a:rPr b="0" lang="nl-NL" sz="3300">
                <a:solidFill>
                  <a:srgbClr val="034EA2"/>
                </a:solidFill>
                <a:latin typeface="Titillium Web"/>
                <a:ea typeface="Titillium Web"/>
                <a:cs typeface="Titillium Web"/>
                <a:sym typeface="Titillium Web"/>
              </a:rPr>
              <a:t>followed by restaurants (26%) and supermarkets (13%).</a:t>
            </a:r>
            <a:endParaRPr b="0" sz="3300">
              <a:solidFill>
                <a:srgbClr val="034EA2"/>
              </a:solidFill>
              <a:latin typeface="Titillium Web"/>
              <a:ea typeface="Titillium Web"/>
              <a:cs typeface="Titillium Web"/>
              <a:sym typeface="Titillium Web"/>
            </a:endParaRPr>
          </a:p>
        </p:txBody>
      </p:sp>
      <p:pic>
        <p:nvPicPr>
          <p:cNvPr id="363" name="Google Shape;363;g13997ca9e4d_0_1266"/>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3997ca9e4d_0_1274"/>
          <p:cNvSpPr txBox="1"/>
          <p:nvPr>
            <p:ph idx="1" type="body"/>
          </p:nvPr>
        </p:nvSpPr>
        <p:spPr>
          <a:xfrm>
            <a:off x="2757450" y="1026675"/>
            <a:ext cx="9225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rgbClr val="FFFFFF"/>
                </a:solidFill>
              </a:rPr>
              <a:t>4.	How can we buy smarter and avoid food waste?</a:t>
            </a:r>
            <a:endParaRPr b="1" sz="3600">
              <a:solidFill>
                <a:srgbClr val="FFFFFF"/>
              </a:solidFill>
            </a:endParaRPr>
          </a:p>
        </p:txBody>
      </p:sp>
      <p:sp>
        <p:nvSpPr>
          <p:cNvPr id="369" name="Google Shape;369;g13997ca9e4d_0_127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70" name="Google Shape;370;g13997ca9e4d_0_1274"/>
          <p:cNvSpPr txBox="1"/>
          <p:nvPr/>
        </p:nvSpPr>
        <p:spPr>
          <a:xfrm>
            <a:off x="1507300" y="2494800"/>
            <a:ext cx="10926600" cy="2878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Buy loose fruits &amp; vegetables rather than pre-packaged </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Write a shopping list and stick to it</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Ignore deals on products that lead us to buy more than we need</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All of the above</a:t>
            </a:r>
            <a:endParaRPr i="0" sz="2500" u="none" cap="none" strike="noStrike">
              <a:solidFill>
                <a:srgbClr val="FFFFFF"/>
              </a:solidFill>
              <a:latin typeface="Titillium Web"/>
              <a:ea typeface="Titillium Web"/>
              <a:cs typeface="Titillium Web"/>
              <a:sym typeface="Titillium Web"/>
            </a:endParaRPr>
          </a:p>
          <a:p>
            <a:pPr indent="0" lvl="0" marL="0" marR="0" rtl="0" algn="l">
              <a:lnSpc>
                <a:spcPct val="150000"/>
              </a:lnSpc>
              <a:spcBef>
                <a:spcPts val="0"/>
              </a:spcBef>
              <a:spcAft>
                <a:spcPts val="0"/>
              </a:spcAft>
              <a:buClr>
                <a:srgbClr val="000000"/>
              </a:buClr>
              <a:buSzPts val="2500"/>
              <a:buFont typeface="Arial"/>
              <a:buNone/>
            </a:pPr>
            <a:r>
              <a:t/>
            </a:r>
            <a:endParaRPr i="0" sz="2500" u="none" cap="none" strike="noStrike">
              <a:solidFill>
                <a:srgbClr val="FFFFFF"/>
              </a:solidFill>
              <a:latin typeface="Titillium Web"/>
              <a:ea typeface="Titillium Web"/>
              <a:cs typeface="Titillium Web"/>
              <a:sym typeface="Titillium We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3997ca9e4d_0_37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42" name="Google Shape;242;g13997ca9e4d_0_377"/>
          <p:cNvSpPr txBox="1"/>
          <p:nvPr/>
        </p:nvSpPr>
        <p:spPr>
          <a:xfrm>
            <a:off x="709325" y="2331000"/>
            <a:ext cx="3175500" cy="3111300"/>
          </a:xfrm>
          <a:prstGeom prst="rect">
            <a:avLst/>
          </a:prstGeom>
          <a:noFill/>
          <a:ln>
            <a:noFill/>
          </a:ln>
        </p:spPr>
        <p:txBody>
          <a:bodyPr anchorCtr="0" anchor="t" bIns="45700" lIns="91425" spcFirstLastPara="1" rIns="91425" wrap="square" tIns="45700">
            <a:noAutofit/>
          </a:bodyPr>
          <a:lstStyle/>
          <a:p>
            <a:pPr indent="0" lvl="0" marL="0" rtl="0" algn="ctr">
              <a:lnSpc>
                <a:spcPct val="113000"/>
              </a:lnSpc>
              <a:spcBef>
                <a:spcPts val="400"/>
              </a:spcBef>
              <a:spcAft>
                <a:spcPts val="0"/>
              </a:spcAft>
              <a:buNone/>
            </a:pPr>
            <a:r>
              <a:t/>
            </a:r>
            <a:endParaRPr b="1" sz="3600">
              <a:solidFill>
                <a:srgbClr val="333333"/>
              </a:solidFill>
              <a:latin typeface="Titillium Web"/>
              <a:ea typeface="Titillium Web"/>
              <a:cs typeface="Titillium Web"/>
              <a:sym typeface="Titillium Web"/>
            </a:endParaRPr>
          </a:p>
          <a:p>
            <a:pPr indent="0" lvl="0" marL="0" rtl="0" algn="ctr">
              <a:lnSpc>
                <a:spcPct val="113000"/>
              </a:lnSpc>
              <a:spcBef>
                <a:spcPts val="400"/>
              </a:spcBef>
              <a:spcAft>
                <a:spcPts val="0"/>
              </a:spcAft>
              <a:buNone/>
            </a:pPr>
            <a:r>
              <a:rPr b="1" lang="nl-NL" sz="3600">
                <a:solidFill>
                  <a:srgbClr val="333333"/>
                </a:solidFill>
                <a:latin typeface="Titillium Web"/>
                <a:ea typeface="Titillium Web"/>
                <a:cs typeface="Titillium Web"/>
                <a:sym typeface="Titillium Web"/>
              </a:rPr>
              <a:t>What do you know about Food Waste?</a:t>
            </a:r>
            <a:endParaRPr b="1" sz="3600">
              <a:solidFill>
                <a:srgbClr val="333333"/>
              </a:solidFill>
              <a:latin typeface="Titillium Web"/>
              <a:ea typeface="Titillium Web"/>
              <a:cs typeface="Titillium Web"/>
              <a:sym typeface="Titillium Web"/>
            </a:endParaRPr>
          </a:p>
        </p:txBody>
      </p:sp>
      <p:pic>
        <p:nvPicPr>
          <p:cNvPr id="243" name="Google Shape;243;g13997ca9e4d_0_377">
            <a:hlinkClick r:id="rId3"/>
          </p:cNvPr>
          <p:cNvPicPr preferRelativeResize="0"/>
          <p:nvPr/>
        </p:nvPicPr>
        <p:blipFill rotWithShape="1">
          <a:blip r:embed="rId4">
            <a:alphaModFix/>
          </a:blip>
          <a:srcRect b="10083" l="0" r="6402" t="15660"/>
          <a:stretch/>
        </p:blipFill>
        <p:spPr>
          <a:xfrm>
            <a:off x="962925" y="207450"/>
            <a:ext cx="9797151" cy="1650025"/>
          </a:xfrm>
          <a:prstGeom prst="rect">
            <a:avLst/>
          </a:prstGeom>
          <a:noFill/>
          <a:ln>
            <a:noFill/>
          </a:ln>
        </p:spPr>
      </p:pic>
      <p:pic>
        <p:nvPicPr>
          <p:cNvPr id="244" name="Google Shape;244;g13997ca9e4d_0_377"/>
          <p:cNvPicPr preferRelativeResize="0"/>
          <p:nvPr/>
        </p:nvPicPr>
        <p:blipFill rotWithShape="1">
          <a:blip r:embed="rId5">
            <a:alphaModFix/>
          </a:blip>
          <a:srcRect b="0" l="0" r="0" t="0"/>
          <a:stretch/>
        </p:blipFill>
        <p:spPr>
          <a:xfrm>
            <a:off x="4379523" y="2124750"/>
            <a:ext cx="7481175" cy="4270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3997ca9e4d_0_1281"/>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76" name="Google Shape;376;g13997ca9e4d_0_1281"/>
          <p:cNvSpPr txBox="1"/>
          <p:nvPr>
            <p:ph idx="1" type="body"/>
          </p:nvPr>
        </p:nvSpPr>
        <p:spPr>
          <a:xfrm>
            <a:off x="155575" y="687450"/>
            <a:ext cx="4993800" cy="356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lang="nl-NL" sz="3300">
                <a:solidFill>
                  <a:srgbClr val="034EA2"/>
                </a:solidFill>
                <a:latin typeface="Titillium Web"/>
                <a:ea typeface="Titillium Web"/>
                <a:cs typeface="Titillium Web"/>
                <a:sym typeface="Titillium Web"/>
              </a:rPr>
              <a:t>All of the above.</a:t>
            </a:r>
            <a:endParaRPr sz="3300">
              <a:solidFill>
                <a:srgbClr val="034EA2"/>
              </a:solidFill>
              <a:latin typeface="Titillium Web"/>
              <a:ea typeface="Titillium Web"/>
              <a:cs typeface="Titillium Web"/>
              <a:sym typeface="Titillium Web"/>
            </a:endParaRPr>
          </a:p>
          <a:p>
            <a:pPr indent="0" lvl="0" marL="0" rtl="0" algn="ctr">
              <a:lnSpc>
                <a:spcPct val="100000"/>
              </a:lnSpc>
              <a:spcBef>
                <a:spcPts val="0"/>
              </a:spcBef>
              <a:spcAft>
                <a:spcPts val="0"/>
              </a:spcAft>
              <a:buClr>
                <a:schemeClr val="dk2"/>
              </a:buClr>
              <a:buSzPts val="3000"/>
              <a:buNone/>
            </a:pPr>
            <a:r>
              <a:rPr b="0" lang="nl-NL" sz="3300">
                <a:solidFill>
                  <a:srgbClr val="034EA2"/>
                </a:solidFill>
                <a:latin typeface="Titillium Web"/>
                <a:ea typeface="Titillium Web"/>
                <a:cs typeface="Titillium Web"/>
                <a:sym typeface="Titillium Web"/>
              </a:rPr>
              <a:t>Around 931 million tonnes of food produced worldwide is wasted each year and most of it comes from households. We can all help reduce this problem by being careful with what we buy and how we use it.</a:t>
            </a:r>
            <a:endParaRPr b="0" sz="3300">
              <a:solidFill>
                <a:srgbClr val="034EA2"/>
              </a:solidFill>
              <a:latin typeface="Titillium Web"/>
              <a:ea typeface="Titillium Web"/>
              <a:cs typeface="Titillium Web"/>
              <a:sym typeface="Titillium Web"/>
            </a:endParaRPr>
          </a:p>
        </p:txBody>
      </p:sp>
      <p:pic>
        <p:nvPicPr>
          <p:cNvPr id="377" name="Google Shape;377;g13997ca9e4d_0_1281"/>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3997ca9e4d_0_1289"/>
          <p:cNvSpPr txBox="1"/>
          <p:nvPr>
            <p:ph idx="1" type="body"/>
          </p:nvPr>
        </p:nvSpPr>
        <p:spPr>
          <a:xfrm>
            <a:off x="2757450" y="1026675"/>
            <a:ext cx="9225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rgbClr val="FFFFFF"/>
                </a:solidFill>
              </a:rPr>
              <a:t>5.	What is the safest way to defrost meat and fish?</a:t>
            </a:r>
            <a:endParaRPr b="1" sz="3600">
              <a:solidFill>
                <a:srgbClr val="FFFFFF"/>
              </a:solidFill>
            </a:endParaRPr>
          </a:p>
        </p:txBody>
      </p:sp>
      <p:sp>
        <p:nvSpPr>
          <p:cNvPr id="383" name="Google Shape;383;g13997ca9e4d_0_128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84" name="Google Shape;384;g13997ca9e4d_0_1289"/>
          <p:cNvSpPr txBox="1"/>
          <p:nvPr/>
        </p:nvSpPr>
        <p:spPr>
          <a:xfrm>
            <a:off x="1659700" y="2393900"/>
            <a:ext cx="10926600" cy="2878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In the original packaging outside the fridge</a:t>
            </a:r>
            <a:endParaRPr b="0" i="0" sz="2500" u="none" cap="none" strike="noStrike">
              <a:solidFill>
                <a:srgbClr val="FFFFFF"/>
              </a:solidFill>
              <a:latin typeface="Calibri"/>
              <a:ea typeface="Calibri"/>
              <a:cs typeface="Calibri"/>
              <a:sym typeface="Calibri"/>
            </a:endParaRPr>
          </a:p>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On a tray in the fridge</a:t>
            </a:r>
            <a:endParaRPr b="0" i="0" sz="2500" u="none" cap="none" strike="noStrike">
              <a:solidFill>
                <a:srgbClr val="FFFFFF"/>
              </a:solidFill>
              <a:latin typeface="Calibri"/>
              <a:ea typeface="Calibri"/>
              <a:cs typeface="Calibri"/>
              <a:sym typeface="Calibri"/>
            </a:endParaRPr>
          </a:p>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Under cold running water</a:t>
            </a:r>
            <a:endParaRPr b="0" i="0" sz="2500" u="none" cap="none" strike="noStrike">
              <a:solidFill>
                <a:srgbClr val="FFFFFF"/>
              </a:solidFill>
              <a:latin typeface="Calibri"/>
              <a:ea typeface="Calibri"/>
              <a:cs typeface="Calibri"/>
              <a:sym typeface="Calibri"/>
            </a:endParaRPr>
          </a:p>
          <a:p>
            <a:pPr indent="-387350" lvl="0" marL="457200" marR="0" rtl="0" algn="l">
              <a:lnSpc>
                <a:spcPct val="150000"/>
              </a:lnSpc>
              <a:spcBef>
                <a:spcPts val="0"/>
              </a:spcBef>
              <a:spcAft>
                <a:spcPts val="0"/>
              </a:spcAft>
              <a:buClr>
                <a:srgbClr val="FFFFFF"/>
              </a:buClr>
              <a:buSzPts val="2500"/>
              <a:buFont typeface="Calibri"/>
              <a:buAutoNum type="arabicPeriod"/>
            </a:pPr>
            <a:r>
              <a:rPr b="0" i="0" lang="nl-NL" sz="2500" u="none" cap="none" strike="noStrike">
                <a:solidFill>
                  <a:srgbClr val="FFFFFF"/>
                </a:solidFill>
                <a:latin typeface="Calibri"/>
                <a:ea typeface="Calibri"/>
                <a:cs typeface="Calibri"/>
                <a:sym typeface="Calibri"/>
              </a:rPr>
              <a:t>Under warm running water  </a:t>
            </a:r>
            <a:endParaRPr b="0" i="0" sz="2500" u="none" cap="none" strike="noStrike">
              <a:solidFill>
                <a:srgbClr val="FFFFFF"/>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2500"/>
              <a:buFont typeface="Arial"/>
              <a:buNone/>
            </a:pPr>
            <a:r>
              <a:t/>
            </a:r>
            <a:endParaRPr b="0" i="0" sz="2500" u="none" cap="none" strike="noStrik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3997ca9e4d_0_129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90" name="Google Shape;390;g13997ca9e4d_0_1296"/>
          <p:cNvSpPr txBox="1"/>
          <p:nvPr>
            <p:ph idx="1" type="body"/>
          </p:nvPr>
        </p:nvSpPr>
        <p:spPr>
          <a:xfrm>
            <a:off x="155575" y="763650"/>
            <a:ext cx="4993800" cy="356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0" lang="nl-NL" sz="3300">
                <a:solidFill>
                  <a:srgbClr val="034EA2"/>
                </a:solidFill>
                <a:latin typeface="Titillium Web"/>
                <a:ea typeface="Titillium Web"/>
                <a:cs typeface="Titillium Web"/>
                <a:sym typeface="Titillium Web"/>
              </a:rPr>
              <a:t>Freezing prevents harmful bacteria from growing and helps us to store foods for long periods. But low temperatures only inactivate bacteria, which will reproduce if exposed to warmer temperatures again, so make make sure to defrost foods safely.</a:t>
            </a:r>
            <a:endParaRPr b="0" sz="3300">
              <a:solidFill>
                <a:srgbClr val="034EA2"/>
              </a:solidFill>
              <a:latin typeface="Titillium Web"/>
              <a:ea typeface="Titillium Web"/>
              <a:cs typeface="Titillium Web"/>
              <a:sym typeface="Titillium Web"/>
            </a:endParaRPr>
          </a:p>
        </p:txBody>
      </p:sp>
      <p:pic>
        <p:nvPicPr>
          <p:cNvPr id="391" name="Google Shape;391;g13997ca9e4d_0_1296"/>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
        <p:nvSpPr>
          <p:cNvPr id="392" name="Google Shape;392;g13997ca9e4d_0_1296"/>
          <p:cNvSpPr/>
          <p:nvPr/>
        </p:nvSpPr>
        <p:spPr>
          <a:xfrm>
            <a:off x="5437925" y="1694300"/>
            <a:ext cx="2767500" cy="2268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3997ca9e4d_0_1305"/>
          <p:cNvSpPr txBox="1"/>
          <p:nvPr>
            <p:ph idx="1" type="body"/>
          </p:nvPr>
        </p:nvSpPr>
        <p:spPr>
          <a:xfrm>
            <a:off x="2757450" y="1026675"/>
            <a:ext cx="9225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rgbClr val="FFFFFF"/>
                </a:solidFill>
              </a:rPr>
              <a:t>6.	How long can cooked rice keep in the fridge (if temperature &lt; 5 °C)?</a:t>
            </a:r>
            <a:endParaRPr b="1" sz="3600">
              <a:solidFill>
                <a:srgbClr val="FFFFFF"/>
              </a:solidFill>
            </a:endParaRPr>
          </a:p>
        </p:txBody>
      </p:sp>
      <p:sp>
        <p:nvSpPr>
          <p:cNvPr id="398" name="Google Shape;398;g13997ca9e4d_0_1305"/>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399" name="Google Shape;399;g13997ca9e4d_0_1305"/>
          <p:cNvSpPr txBox="1"/>
          <p:nvPr/>
        </p:nvSpPr>
        <p:spPr>
          <a:xfrm>
            <a:off x="1964500" y="2470100"/>
            <a:ext cx="10926600" cy="2878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Up to 8 days</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Up to 6 days</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Up to 3 days</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Up to 1 day</a:t>
            </a:r>
            <a:endParaRPr i="0" sz="2500" u="none" cap="none" strike="noStrike">
              <a:solidFill>
                <a:srgbClr val="FFFFFF"/>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500"/>
              <a:buFont typeface="Arial"/>
              <a:buNone/>
            </a:pPr>
            <a:r>
              <a:t/>
            </a:r>
            <a:endParaRPr i="0" sz="2500" u="none" cap="none" strike="noStrike">
              <a:solidFill>
                <a:srgbClr val="FFFFFF"/>
              </a:solidFill>
              <a:latin typeface="Titillium Web"/>
              <a:ea typeface="Titillium Web"/>
              <a:cs typeface="Titillium Web"/>
              <a:sym typeface="Titillium Web"/>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13997ca9e4d_0_131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05" name="Google Shape;405;g13997ca9e4d_0_1312"/>
          <p:cNvSpPr txBox="1"/>
          <p:nvPr>
            <p:ph idx="1" type="body"/>
          </p:nvPr>
        </p:nvSpPr>
        <p:spPr>
          <a:xfrm>
            <a:off x="155575" y="1297050"/>
            <a:ext cx="4993800" cy="356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0" lang="nl-NL" sz="3300">
                <a:solidFill>
                  <a:srgbClr val="034EA2"/>
                </a:solidFill>
                <a:latin typeface="Titillium Web"/>
                <a:ea typeface="Titillium Web"/>
                <a:cs typeface="Titillium Web"/>
                <a:sym typeface="Titillium Web"/>
              </a:rPr>
              <a:t>Different cooked foods last different times in the fridge. While cooked beef or chicken can be stored between 3 and 5 days, it is better to eat your pasta within 2 days and your rice the day after you cook it.</a:t>
            </a:r>
            <a:endParaRPr b="0" sz="3300">
              <a:solidFill>
                <a:srgbClr val="034EA2"/>
              </a:solidFill>
              <a:latin typeface="Titillium Web"/>
              <a:ea typeface="Titillium Web"/>
              <a:cs typeface="Titillium Web"/>
              <a:sym typeface="Titillium Web"/>
            </a:endParaRPr>
          </a:p>
        </p:txBody>
      </p:sp>
      <p:pic>
        <p:nvPicPr>
          <p:cNvPr id="406" name="Google Shape;406;g13997ca9e4d_0_1312"/>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
        <p:nvSpPr>
          <p:cNvPr id="407" name="Google Shape;407;g13997ca9e4d_0_1312"/>
          <p:cNvSpPr/>
          <p:nvPr/>
        </p:nvSpPr>
        <p:spPr>
          <a:xfrm>
            <a:off x="5318300" y="1765100"/>
            <a:ext cx="2254500" cy="19524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3997ca9e4d_0_1322"/>
          <p:cNvSpPr txBox="1"/>
          <p:nvPr>
            <p:ph idx="1" type="body"/>
          </p:nvPr>
        </p:nvSpPr>
        <p:spPr>
          <a:xfrm>
            <a:off x="2757450" y="1026675"/>
            <a:ext cx="9225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rgbClr val="FFFFFF"/>
                </a:solidFill>
              </a:rPr>
              <a:t>7.	Fruits and vegetables ripen quicker if stored together with bananas.</a:t>
            </a:r>
            <a:endParaRPr b="1" sz="3600">
              <a:solidFill>
                <a:srgbClr val="FFFFFF"/>
              </a:solidFill>
            </a:endParaRPr>
          </a:p>
        </p:txBody>
      </p:sp>
      <p:sp>
        <p:nvSpPr>
          <p:cNvPr id="413" name="Google Shape;413;g13997ca9e4d_0_132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14" name="Google Shape;414;g13997ca9e4d_0_1322"/>
          <p:cNvSpPr txBox="1"/>
          <p:nvPr/>
        </p:nvSpPr>
        <p:spPr>
          <a:xfrm>
            <a:off x="2847450" y="3109450"/>
            <a:ext cx="7411500" cy="1300500"/>
          </a:xfrm>
          <a:prstGeom prst="rect">
            <a:avLst/>
          </a:prstGeom>
          <a:noFill/>
          <a:ln>
            <a:noFill/>
          </a:ln>
        </p:spPr>
        <p:txBody>
          <a:bodyPr anchorCtr="0" anchor="t" bIns="91425" lIns="91425" spcFirstLastPara="1" rIns="91425" wrap="square" tIns="91425">
            <a:spAutoFit/>
          </a:bodyPr>
          <a:lstStyle/>
          <a:p>
            <a:pPr indent="-412750" lvl="0" marL="457200" marR="0" rtl="0" algn="l">
              <a:lnSpc>
                <a:spcPct val="150000"/>
              </a:lnSpc>
              <a:spcBef>
                <a:spcPts val="0"/>
              </a:spcBef>
              <a:spcAft>
                <a:spcPts val="0"/>
              </a:spcAft>
              <a:buClr>
                <a:srgbClr val="FFFFFF"/>
              </a:buClr>
              <a:buSzPts val="2900"/>
              <a:buFont typeface="Titillium Web"/>
              <a:buAutoNum type="arabicPeriod"/>
            </a:pPr>
            <a:r>
              <a:rPr i="0" lang="nl-NL" sz="2900" u="none" cap="none" strike="noStrike">
                <a:solidFill>
                  <a:srgbClr val="FFFFFF"/>
                </a:solidFill>
                <a:latin typeface="Titillium Web"/>
                <a:ea typeface="Titillium Web"/>
                <a:cs typeface="Titillium Web"/>
                <a:sym typeface="Titillium Web"/>
              </a:rPr>
              <a:t>True							2. False</a:t>
            </a:r>
            <a:endParaRPr i="0" sz="2900" u="none" cap="none" strike="noStrike">
              <a:solidFill>
                <a:srgbClr val="FFFFFF"/>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900"/>
              <a:buFont typeface="Arial"/>
              <a:buNone/>
            </a:pPr>
            <a:r>
              <a:t/>
            </a:r>
            <a:endParaRPr i="0" sz="2900" u="none" cap="none" strike="noStrike">
              <a:solidFill>
                <a:srgbClr val="FFFFFF"/>
              </a:solidFill>
              <a:latin typeface="Titillium Web"/>
              <a:ea typeface="Titillium Web"/>
              <a:cs typeface="Titillium Web"/>
              <a:sym typeface="Titillium We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3997ca9e4d_0_132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20" name="Google Shape;420;g13997ca9e4d_0_1329"/>
          <p:cNvSpPr txBox="1"/>
          <p:nvPr>
            <p:ph idx="1" type="body"/>
          </p:nvPr>
        </p:nvSpPr>
        <p:spPr>
          <a:xfrm>
            <a:off x="155575" y="1220850"/>
            <a:ext cx="4993800" cy="356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0" lang="nl-NL" sz="3300">
                <a:solidFill>
                  <a:srgbClr val="034EA2"/>
                </a:solidFill>
                <a:latin typeface="Titillium Web"/>
                <a:ea typeface="Titillium Web"/>
                <a:cs typeface="Titillium Web"/>
                <a:sym typeface="Titillium Web"/>
              </a:rPr>
              <a:t>Bananas produce ethylene, a natural compound that makes fruits and vegetables ripen quicker. That’s why storing bananas together with ripe produces will make them spoil faster.</a:t>
            </a:r>
            <a:endParaRPr b="0" sz="3300">
              <a:solidFill>
                <a:srgbClr val="034EA2"/>
              </a:solidFill>
              <a:latin typeface="Titillium Web"/>
              <a:ea typeface="Titillium Web"/>
              <a:cs typeface="Titillium Web"/>
              <a:sym typeface="Titillium Web"/>
            </a:endParaRPr>
          </a:p>
        </p:txBody>
      </p:sp>
      <p:pic>
        <p:nvPicPr>
          <p:cNvPr id="421" name="Google Shape;421;g13997ca9e4d_0_1329"/>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
        <p:nvSpPr>
          <p:cNvPr id="422" name="Google Shape;422;g13997ca9e4d_0_1329"/>
          <p:cNvSpPr/>
          <p:nvPr/>
        </p:nvSpPr>
        <p:spPr>
          <a:xfrm>
            <a:off x="5252900" y="1775200"/>
            <a:ext cx="2254500" cy="4734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3997ca9e4d_0_1339"/>
          <p:cNvSpPr txBox="1"/>
          <p:nvPr>
            <p:ph idx="1" type="body"/>
          </p:nvPr>
        </p:nvSpPr>
        <p:spPr>
          <a:xfrm>
            <a:off x="2757450" y="1026675"/>
            <a:ext cx="9225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rgbClr val="FFFFFF"/>
                </a:solidFill>
              </a:rPr>
              <a:t>8.	Which vegetable </a:t>
            </a:r>
            <a:r>
              <a:rPr b="1" lang="nl-NL" sz="3600" u="sng">
                <a:solidFill>
                  <a:srgbClr val="FFFFFF"/>
                </a:solidFill>
              </a:rPr>
              <a:t>should be</a:t>
            </a:r>
            <a:r>
              <a:rPr b="1" lang="nl-NL" sz="3600">
                <a:solidFill>
                  <a:srgbClr val="FFFFFF"/>
                </a:solidFill>
              </a:rPr>
              <a:t> stored in the refrigerator?</a:t>
            </a:r>
            <a:endParaRPr b="1" sz="3600">
              <a:solidFill>
                <a:srgbClr val="FFFFFF"/>
              </a:solidFill>
            </a:endParaRPr>
          </a:p>
        </p:txBody>
      </p:sp>
      <p:sp>
        <p:nvSpPr>
          <p:cNvPr id="428" name="Google Shape;428;g13997ca9e4d_0_133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29" name="Google Shape;429;g13997ca9e4d_0_1339"/>
          <p:cNvSpPr txBox="1"/>
          <p:nvPr/>
        </p:nvSpPr>
        <p:spPr>
          <a:xfrm>
            <a:off x="1964500" y="2393900"/>
            <a:ext cx="10926600" cy="34557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Garlic</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Potato</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Onion</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None of them</a:t>
            </a:r>
            <a:endParaRPr i="0" sz="2500" u="none" cap="none" strike="noStrike">
              <a:solidFill>
                <a:srgbClr val="FFFFFF"/>
              </a:solidFill>
              <a:latin typeface="Titillium Web"/>
              <a:ea typeface="Titillium Web"/>
              <a:cs typeface="Titillium Web"/>
              <a:sym typeface="Titillium Web"/>
            </a:endParaRPr>
          </a:p>
          <a:p>
            <a:pPr indent="0" lvl="0" marL="0" marR="0" rtl="0" algn="l">
              <a:lnSpc>
                <a:spcPct val="150000"/>
              </a:lnSpc>
              <a:spcBef>
                <a:spcPts val="0"/>
              </a:spcBef>
              <a:spcAft>
                <a:spcPts val="0"/>
              </a:spcAft>
              <a:buClr>
                <a:srgbClr val="000000"/>
              </a:buClr>
              <a:buSzPts val="2500"/>
              <a:buFont typeface="Arial"/>
              <a:buNone/>
            </a:pPr>
            <a:r>
              <a:t/>
            </a:r>
            <a:endParaRPr i="0" sz="2500" u="none" cap="none" strike="noStrike">
              <a:solidFill>
                <a:srgbClr val="FFFFFF"/>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500"/>
              <a:buFont typeface="Arial"/>
              <a:buNone/>
            </a:pPr>
            <a:r>
              <a:t/>
            </a:r>
            <a:endParaRPr i="0" sz="2500" u="none" cap="none" strike="noStrike">
              <a:solidFill>
                <a:srgbClr val="FFFFFF"/>
              </a:solidFill>
              <a:latin typeface="Titillium Web"/>
              <a:ea typeface="Titillium Web"/>
              <a:cs typeface="Titillium Web"/>
              <a:sym typeface="Titillium Web"/>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3997ca9e4d_0_1346"/>
          <p:cNvSpPr txBox="1"/>
          <p:nvPr>
            <p:ph idx="1" type="body"/>
          </p:nvPr>
        </p:nvSpPr>
        <p:spPr>
          <a:xfrm>
            <a:off x="155575" y="844575"/>
            <a:ext cx="4993800" cy="356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0" lang="nl-NL" sz="3300">
                <a:solidFill>
                  <a:srgbClr val="034EA2"/>
                </a:solidFill>
                <a:latin typeface="Titillium Web"/>
                <a:ea typeface="Titillium Web"/>
                <a:cs typeface="Titillium Web"/>
                <a:sym typeface="Titillium Web"/>
              </a:rPr>
              <a:t>Unlike most vegetables – which should be stored in the fridge – garlic, potato, onion and other squash and root vegetables should be stored </a:t>
            </a:r>
            <a:r>
              <a:rPr lang="nl-NL" sz="3300" u="sng">
                <a:solidFill>
                  <a:srgbClr val="034EA2"/>
                </a:solidFill>
                <a:latin typeface="Titillium Web"/>
                <a:ea typeface="Titillium Web"/>
                <a:cs typeface="Titillium Web"/>
                <a:sym typeface="Titillium Web"/>
              </a:rPr>
              <a:t>in a cool dark space</a:t>
            </a:r>
            <a:r>
              <a:rPr b="0" lang="nl-NL" sz="3300" u="sng">
                <a:solidFill>
                  <a:srgbClr val="034EA2"/>
                </a:solidFill>
                <a:latin typeface="Titillium Web"/>
                <a:ea typeface="Titillium Web"/>
                <a:cs typeface="Titillium Web"/>
                <a:sym typeface="Titillium Web"/>
              </a:rPr>
              <a:t> </a:t>
            </a:r>
            <a:r>
              <a:rPr b="0" lang="nl-NL" sz="3300">
                <a:solidFill>
                  <a:srgbClr val="034EA2"/>
                </a:solidFill>
                <a:latin typeface="Titillium Web"/>
                <a:ea typeface="Titillium Web"/>
                <a:cs typeface="Titillium Web"/>
                <a:sym typeface="Titillium Web"/>
              </a:rPr>
              <a:t>(such as a cupboard or root cellar) to avoid sprouting. </a:t>
            </a:r>
            <a:endParaRPr b="0" sz="3300">
              <a:solidFill>
                <a:srgbClr val="034EA2"/>
              </a:solidFill>
              <a:latin typeface="Titillium Web"/>
              <a:ea typeface="Titillium Web"/>
              <a:cs typeface="Titillium Web"/>
              <a:sym typeface="Titillium Web"/>
            </a:endParaRPr>
          </a:p>
        </p:txBody>
      </p:sp>
      <p:pic>
        <p:nvPicPr>
          <p:cNvPr id="435" name="Google Shape;435;g13997ca9e4d_0_1346"/>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
        <p:nvSpPr>
          <p:cNvPr id="436" name="Google Shape;436;g13997ca9e4d_0_1346"/>
          <p:cNvSpPr/>
          <p:nvPr/>
        </p:nvSpPr>
        <p:spPr>
          <a:xfrm>
            <a:off x="8944900" y="1876475"/>
            <a:ext cx="2407200" cy="40965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13997ca9e4d_0_134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3997ca9e4d_0_1357"/>
          <p:cNvSpPr txBox="1"/>
          <p:nvPr>
            <p:ph idx="1" type="body"/>
          </p:nvPr>
        </p:nvSpPr>
        <p:spPr>
          <a:xfrm>
            <a:off x="2757450" y="1026675"/>
            <a:ext cx="9225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rgbClr val="FFFFFF"/>
                </a:solidFill>
              </a:rPr>
              <a:t>9.	Which foods cannot be eaten?</a:t>
            </a:r>
            <a:endParaRPr b="1" sz="3600">
              <a:solidFill>
                <a:srgbClr val="FFFFFF"/>
              </a:solidFill>
            </a:endParaRPr>
          </a:p>
          <a:p>
            <a:pPr indent="0" lvl="0" marL="0" rtl="0" algn="l">
              <a:lnSpc>
                <a:spcPct val="100000"/>
              </a:lnSpc>
              <a:spcBef>
                <a:spcPts val="0"/>
              </a:spcBef>
              <a:spcAft>
                <a:spcPts val="0"/>
              </a:spcAft>
              <a:buClr>
                <a:schemeClr val="dk2"/>
              </a:buClr>
              <a:buSzPts val="3000"/>
              <a:buNone/>
            </a:pPr>
            <a:r>
              <a:t/>
            </a:r>
            <a:endParaRPr b="1" sz="3600">
              <a:solidFill>
                <a:srgbClr val="FFFFFF"/>
              </a:solidFill>
            </a:endParaRPr>
          </a:p>
        </p:txBody>
      </p:sp>
      <p:sp>
        <p:nvSpPr>
          <p:cNvPr id="443" name="Google Shape;443;g13997ca9e4d_0_1357"/>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44" name="Google Shape;444;g13997ca9e4d_0_1357"/>
          <p:cNvSpPr txBox="1"/>
          <p:nvPr/>
        </p:nvSpPr>
        <p:spPr>
          <a:xfrm>
            <a:off x="1735900" y="2241500"/>
            <a:ext cx="10926600" cy="2878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cauliflower leaves</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carrot foliage </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cooking liquid from chickpeas </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apple seeds </a:t>
            </a:r>
            <a:endParaRPr i="0" sz="2500" u="none" cap="none" strike="noStrike">
              <a:solidFill>
                <a:srgbClr val="FFFFFF"/>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500"/>
              <a:buFont typeface="Arial"/>
              <a:buNone/>
            </a:pPr>
            <a:r>
              <a:t/>
            </a:r>
            <a:endParaRPr i="0" sz="2500" u="none" cap="none" strike="noStrike">
              <a:solidFill>
                <a:srgbClr val="FFFFFF"/>
              </a:solidFill>
              <a:latin typeface="Titillium Web"/>
              <a:ea typeface="Titillium Web"/>
              <a:cs typeface="Titillium Web"/>
              <a:sym typeface="Titillium We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3997ca9e4d_0_763"/>
          <p:cNvSpPr txBox="1"/>
          <p:nvPr>
            <p:ph idx="1" type="body"/>
          </p:nvPr>
        </p:nvSpPr>
        <p:spPr>
          <a:xfrm>
            <a:off x="2757514" y="1027125"/>
            <a:ext cx="67833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Group Discussion</a:t>
            </a:r>
            <a:endParaRPr b="1" sz="3600"/>
          </a:p>
        </p:txBody>
      </p:sp>
      <p:sp>
        <p:nvSpPr>
          <p:cNvPr id="250" name="Google Shape;250;g13997ca9e4d_0_76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51" name="Google Shape;251;g13997ca9e4d_0_763"/>
          <p:cNvSpPr txBox="1"/>
          <p:nvPr>
            <p:ph idx="2" type="body"/>
          </p:nvPr>
        </p:nvSpPr>
        <p:spPr>
          <a:xfrm>
            <a:off x="1572450" y="1513725"/>
            <a:ext cx="9047100" cy="2580300"/>
          </a:xfrm>
          <a:prstGeom prst="rect">
            <a:avLst/>
          </a:prstGeom>
          <a:noFill/>
          <a:ln>
            <a:noFill/>
          </a:ln>
        </p:spPr>
        <p:txBody>
          <a:bodyPr anchorCtr="0" anchor="t" bIns="45700" lIns="91425" spcFirstLastPara="1" rIns="91425" wrap="square" tIns="45700">
            <a:noAutofit/>
          </a:bodyPr>
          <a:lstStyle/>
          <a:p>
            <a:pPr indent="0" lvl="0" marL="457200" rtl="0" algn="l">
              <a:lnSpc>
                <a:spcPct val="113000"/>
              </a:lnSpc>
              <a:spcBef>
                <a:spcPts val="0"/>
              </a:spcBef>
              <a:spcAft>
                <a:spcPts val="0"/>
              </a:spcAft>
              <a:buSzPts val="2000"/>
              <a:buNone/>
            </a:pPr>
            <a:r>
              <a:t/>
            </a:r>
            <a:endParaRPr sz="3000">
              <a:latin typeface="Titillium Web"/>
              <a:ea typeface="Titillium Web"/>
              <a:cs typeface="Titillium Web"/>
              <a:sym typeface="Titillium Web"/>
            </a:endParaRPr>
          </a:p>
          <a:p>
            <a:pPr indent="0" lvl="0" marL="457200" rtl="0" algn="l">
              <a:lnSpc>
                <a:spcPct val="100000"/>
              </a:lnSpc>
              <a:spcBef>
                <a:spcPts val="0"/>
              </a:spcBef>
              <a:spcAft>
                <a:spcPts val="0"/>
              </a:spcAft>
              <a:buSzPts val="2000"/>
              <a:buNone/>
            </a:pPr>
            <a:r>
              <a:rPr lang="nl-NL" sz="2600">
                <a:latin typeface="Titillium Web"/>
                <a:ea typeface="Titillium Web"/>
                <a:cs typeface="Titillium Web"/>
                <a:sym typeface="Titillium Web"/>
              </a:rPr>
              <a:t>Next week the parliament will propose a law: creating a national day to prevent wasting food. Can you think about policies the parliament can propose during that day?</a:t>
            </a:r>
            <a:endParaRPr sz="2600">
              <a:latin typeface="Titillium Web"/>
              <a:ea typeface="Titillium Web"/>
              <a:cs typeface="Titillium Web"/>
              <a:sym typeface="Titillium Web"/>
            </a:endParaRPr>
          </a:p>
          <a:p>
            <a:pPr indent="0" lvl="0" marL="457200" rtl="0" algn="l">
              <a:lnSpc>
                <a:spcPct val="100000"/>
              </a:lnSpc>
              <a:spcBef>
                <a:spcPts val="1200"/>
              </a:spcBef>
              <a:spcAft>
                <a:spcPts val="0"/>
              </a:spcAft>
              <a:buSzPts val="2000"/>
              <a:buNone/>
            </a:pPr>
            <a:r>
              <a:t/>
            </a:r>
            <a:endParaRPr sz="2600">
              <a:latin typeface="Titillium Web"/>
              <a:ea typeface="Titillium Web"/>
              <a:cs typeface="Titillium Web"/>
              <a:sym typeface="Titillium Web"/>
            </a:endParaRPr>
          </a:p>
          <a:p>
            <a:pPr indent="0" lvl="0" marL="457200" rtl="0" algn="l">
              <a:lnSpc>
                <a:spcPct val="100000"/>
              </a:lnSpc>
              <a:spcBef>
                <a:spcPts val="1200"/>
              </a:spcBef>
              <a:spcAft>
                <a:spcPts val="1200"/>
              </a:spcAft>
              <a:buSzPts val="2000"/>
              <a:buNone/>
            </a:pPr>
            <a:r>
              <a:t/>
            </a:r>
            <a:endParaRPr sz="2600">
              <a:latin typeface="Titillium Web"/>
              <a:ea typeface="Titillium Web"/>
              <a:cs typeface="Titillium Web"/>
              <a:sym typeface="Titillium Web"/>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3997ca9e4d_0_136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50" name="Google Shape;450;g13997ca9e4d_0_1364"/>
          <p:cNvSpPr txBox="1"/>
          <p:nvPr>
            <p:ph idx="1" type="body"/>
          </p:nvPr>
        </p:nvSpPr>
        <p:spPr>
          <a:xfrm>
            <a:off x="155575" y="844575"/>
            <a:ext cx="4993800" cy="356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0" lang="nl-NL" sz="3300">
                <a:solidFill>
                  <a:srgbClr val="034EA2"/>
                </a:solidFill>
                <a:latin typeface="Titillium Web"/>
                <a:ea typeface="Titillium Web"/>
                <a:cs typeface="Titillium Web"/>
                <a:sym typeface="Titillium Web"/>
              </a:rPr>
              <a:t>Apple seeds, as well as the seeds of pears, apricots, peaches, plums, and cherries, contain amygdalin which our bodies convert to cyanide after eating. In high amounts, cyanide can be harmful to health, which is why is </a:t>
            </a:r>
            <a:r>
              <a:rPr lang="nl-NL" sz="3300" u="sng">
                <a:solidFill>
                  <a:srgbClr val="034EA2"/>
                </a:solidFill>
                <a:latin typeface="Titillium Web"/>
                <a:ea typeface="Titillium Web"/>
                <a:cs typeface="Titillium Web"/>
                <a:sym typeface="Titillium Web"/>
              </a:rPr>
              <a:t>better to avoid eating apple seeds</a:t>
            </a:r>
            <a:r>
              <a:rPr lang="nl-NL" sz="3300">
                <a:solidFill>
                  <a:srgbClr val="034EA2"/>
                </a:solidFill>
                <a:latin typeface="Titillium Web"/>
                <a:ea typeface="Titillium Web"/>
                <a:cs typeface="Titillium Web"/>
                <a:sym typeface="Titillium Web"/>
              </a:rPr>
              <a:t>.</a:t>
            </a:r>
            <a:endParaRPr sz="3300">
              <a:solidFill>
                <a:srgbClr val="034EA2"/>
              </a:solidFill>
              <a:latin typeface="Titillium Web"/>
              <a:ea typeface="Titillium Web"/>
              <a:cs typeface="Titillium Web"/>
              <a:sym typeface="Titillium Web"/>
            </a:endParaRPr>
          </a:p>
        </p:txBody>
      </p:sp>
      <p:pic>
        <p:nvPicPr>
          <p:cNvPr id="451" name="Google Shape;451;g13997ca9e4d_0_1364"/>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3997ca9e4d_0_1373"/>
          <p:cNvSpPr txBox="1"/>
          <p:nvPr>
            <p:ph idx="1" type="body"/>
          </p:nvPr>
        </p:nvSpPr>
        <p:spPr>
          <a:xfrm>
            <a:off x="2757450" y="1026675"/>
            <a:ext cx="92253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nl-NL" sz="3600">
                <a:solidFill>
                  <a:srgbClr val="FFFFFF"/>
                </a:solidFill>
              </a:rPr>
              <a:t>10.	What is the best way to store leafy greens (lettuce, parsley, etc)?</a:t>
            </a:r>
            <a:endParaRPr b="1" sz="3600">
              <a:solidFill>
                <a:srgbClr val="FFFFFF"/>
              </a:solidFill>
            </a:endParaRPr>
          </a:p>
          <a:p>
            <a:pPr indent="0" lvl="0" marL="0" rtl="0" algn="l">
              <a:lnSpc>
                <a:spcPct val="100000"/>
              </a:lnSpc>
              <a:spcBef>
                <a:spcPts val="0"/>
              </a:spcBef>
              <a:spcAft>
                <a:spcPts val="0"/>
              </a:spcAft>
              <a:buClr>
                <a:schemeClr val="dk2"/>
              </a:buClr>
              <a:buSzPts val="3000"/>
              <a:buNone/>
            </a:pPr>
            <a:r>
              <a:t/>
            </a:r>
            <a:endParaRPr b="1" sz="3600">
              <a:solidFill>
                <a:srgbClr val="FFFFFF"/>
              </a:solidFill>
            </a:endParaRPr>
          </a:p>
        </p:txBody>
      </p:sp>
      <p:sp>
        <p:nvSpPr>
          <p:cNvPr id="457" name="Google Shape;457;g13997ca9e4d_0_137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58" name="Google Shape;458;g13997ca9e4d_0_1373"/>
          <p:cNvSpPr txBox="1"/>
          <p:nvPr/>
        </p:nvSpPr>
        <p:spPr>
          <a:xfrm>
            <a:off x="1278700" y="2393900"/>
            <a:ext cx="10926600" cy="2878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In the sealed plastic bag in which they were purchased</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Washed and dried, wrapped in a damp towel in the refrigerator</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In an open and ventilated container on the counter</a:t>
            </a:r>
            <a:endParaRPr i="0" sz="2500" u="none" cap="none" strike="noStrike">
              <a:solidFill>
                <a:srgbClr val="FFFFFF"/>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FFFFFF"/>
              </a:buClr>
              <a:buSzPts val="2500"/>
              <a:buFont typeface="Titillium Web"/>
              <a:buAutoNum type="arabicPeriod"/>
            </a:pPr>
            <a:r>
              <a:rPr i="0" lang="nl-NL" sz="2500" u="none" cap="none" strike="noStrike">
                <a:solidFill>
                  <a:srgbClr val="FFFFFF"/>
                </a:solidFill>
                <a:latin typeface="Titillium Web"/>
                <a:ea typeface="Titillium Web"/>
                <a:cs typeface="Titillium Web"/>
                <a:sym typeface="Titillium Web"/>
              </a:rPr>
              <a:t>Inside a cupboard protected from the light</a:t>
            </a:r>
            <a:endParaRPr i="0" sz="2500" u="none" cap="none" strike="noStrike">
              <a:solidFill>
                <a:srgbClr val="FFFFFF"/>
              </a:solidFill>
              <a:latin typeface="Titillium Web"/>
              <a:ea typeface="Titillium Web"/>
              <a:cs typeface="Titillium Web"/>
              <a:sym typeface="Titillium Web"/>
            </a:endParaRPr>
          </a:p>
          <a:p>
            <a:pPr indent="0" lvl="0" marL="457200" marR="0" rtl="0" algn="l">
              <a:lnSpc>
                <a:spcPct val="150000"/>
              </a:lnSpc>
              <a:spcBef>
                <a:spcPts val="0"/>
              </a:spcBef>
              <a:spcAft>
                <a:spcPts val="0"/>
              </a:spcAft>
              <a:buClr>
                <a:srgbClr val="000000"/>
              </a:buClr>
              <a:buSzPts val="2500"/>
              <a:buFont typeface="Arial"/>
              <a:buNone/>
            </a:pPr>
            <a:r>
              <a:t/>
            </a:r>
            <a:endParaRPr i="0" sz="2500" u="none" cap="none" strike="noStrike">
              <a:solidFill>
                <a:srgbClr val="FFFFFF"/>
              </a:solidFill>
              <a:latin typeface="Titillium Web"/>
              <a:ea typeface="Titillium Web"/>
              <a:cs typeface="Titillium Web"/>
              <a:sym typeface="Titillium Web"/>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13997ca9e4d_0_138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sp>
        <p:nvSpPr>
          <p:cNvPr id="464" name="Google Shape;464;g13997ca9e4d_0_1380"/>
          <p:cNvSpPr txBox="1"/>
          <p:nvPr>
            <p:ph idx="1" type="body"/>
          </p:nvPr>
        </p:nvSpPr>
        <p:spPr>
          <a:xfrm>
            <a:off x="155575" y="844575"/>
            <a:ext cx="4993800" cy="356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0" lang="nl-NL" sz="3300">
                <a:solidFill>
                  <a:srgbClr val="034EA2"/>
                </a:solidFill>
                <a:latin typeface="Titillium Web"/>
                <a:ea typeface="Titillium Web"/>
                <a:cs typeface="Titillium Web"/>
                <a:sym typeface="Titillium Web"/>
              </a:rPr>
              <a:t>After washing and drying the leafy greens, they should </a:t>
            </a:r>
            <a:r>
              <a:rPr lang="nl-NL" sz="3300" u="sng">
                <a:solidFill>
                  <a:srgbClr val="034EA2"/>
                </a:solidFill>
                <a:latin typeface="Titillium Web"/>
                <a:ea typeface="Titillium Web"/>
                <a:cs typeface="Titillium Web"/>
                <a:sym typeface="Titillium Web"/>
              </a:rPr>
              <a:t>be wrapped in a damp towel and stored in the refrigerator.</a:t>
            </a:r>
            <a:r>
              <a:rPr b="0" lang="nl-NL" sz="3300">
                <a:solidFill>
                  <a:srgbClr val="034EA2"/>
                </a:solidFill>
                <a:latin typeface="Titillium Web"/>
                <a:ea typeface="Titillium Web"/>
                <a:cs typeface="Titillium Web"/>
                <a:sym typeface="Titillium Web"/>
              </a:rPr>
              <a:t> The damp towel will help preserve the right levels of humidity which will help them last longer.</a:t>
            </a:r>
            <a:endParaRPr b="0" sz="3300">
              <a:solidFill>
                <a:srgbClr val="034EA2"/>
              </a:solidFill>
              <a:latin typeface="Titillium Web"/>
              <a:ea typeface="Titillium Web"/>
              <a:cs typeface="Titillium Web"/>
              <a:sym typeface="Titillium Web"/>
            </a:endParaRPr>
          </a:p>
        </p:txBody>
      </p:sp>
      <p:pic>
        <p:nvPicPr>
          <p:cNvPr id="465" name="Google Shape;465;g13997ca9e4d_0_1380"/>
          <p:cNvPicPr preferRelativeResize="0"/>
          <p:nvPr/>
        </p:nvPicPr>
        <p:blipFill rotWithShape="1">
          <a:blip r:embed="rId3">
            <a:alphaModFix/>
          </a:blip>
          <a:srcRect b="0" l="0" r="0" t="0"/>
          <a:stretch/>
        </p:blipFill>
        <p:spPr>
          <a:xfrm>
            <a:off x="5191375" y="152400"/>
            <a:ext cx="6553201" cy="6553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3997ca9e4d_0_176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a:t>‹#›</a:t>
            </a:fld>
            <a:endParaRPr/>
          </a:p>
        </p:txBody>
      </p:sp>
      <p:pic>
        <p:nvPicPr>
          <p:cNvPr id="471" name="Google Shape;471;g13997ca9e4d_0_1764"/>
          <p:cNvPicPr preferRelativeResize="0"/>
          <p:nvPr/>
        </p:nvPicPr>
        <p:blipFill rotWithShape="1">
          <a:blip r:embed="rId3">
            <a:alphaModFix/>
          </a:blip>
          <a:srcRect b="0" l="0" r="0" t="0"/>
          <a:stretch/>
        </p:blipFill>
        <p:spPr>
          <a:xfrm>
            <a:off x="3167063" y="2452550"/>
            <a:ext cx="5857875" cy="3438525"/>
          </a:xfrm>
          <a:prstGeom prst="rect">
            <a:avLst/>
          </a:prstGeom>
          <a:noFill/>
          <a:ln>
            <a:noFill/>
          </a:ln>
        </p:spPr>
      </p:pic>
      <p:sp>
        <p:nvSpPr>
          <p:cNvPr id="472" name="Google Shape;472;g13997ca9e4d_0_1764"/>
          <p:cNvSpPr txBox="1"/>
          <p:nvPr/>
        </p:nvSpPr>
        <p:spPr>
          <a:xfrm>
            <a:off x="1567625" y="1780700"/>
            <a:ext cx="2862600" cy="4002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13997ca9e4d_0_1764"/>
          <p:cNvSpPr txBox="1"/>
          <p:nvPr/>
        </p:nvSpPr>
        <p:spPr>
          <a:xfrm>
            <a:off x="4664700" y="1780700"/>
            <a:ext cx="2862600" cy="4002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13997ca9e4d_0_1764"/>
          <p:cNvSpPr txBox="1"/>
          <p:nvPr/>
        </p:nvSpPr>
        <p:spPr>
          <a:xfrm>
            <a:off x="7741850" y="1780700"/>
            <a:ext cx="2862600" cy="4002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3997ca9e4d_0_1954"/>
          <p:cNvSpPr txBox="1"/>
          <p:nvPr>
            <p:ph idx="1" type="body"/>
          </p:nvPr>
        </p:nvSpPr>
        <p:spPr>
          <a:xfrm>
            <a:off x="2757528" y="1027125"/>
            <a:ext cx="89238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34EA2"/>
              </a:buClr>
              <a:buSzPts val="3000"/>
              <a:buNone/>
            </a:pPr>
            <a:r>
              <a:rPr b="1" lang="nl-NL" sz="3600">
                <a:solidFill>
                  <a:srgbClr val="034EA2"/>
                </a:solidFill>
              </a:rPr>
              <a:t>Conclusion</a:t>
            </a:r>
            <a:endParaRPr b="1" sz="3600">
              <a:solidFill>
                <a:srgbClr val="034EA2"/>
              </a:solidFill>
            </a:endParaRPr>
          </a:p>
        </p:txBody>
      </p:sp>
      <p:sp>
        <p:nvSpPr>
          <p:cNvPr id="480" name="Google Shape;480;g13997ca9e4d_0_195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481" name="Google Shape;481;g13997ca9e4d_0_1954"/>
          <p:cNvSpPr txBox="1"/>
          <p:nvPr/>
        </p:nvSpPr>
        <p:spPr>
          <a:xfrm>
            <a:off x="811700" y="2260150"/>
            <a:ext cx="10926600" cy="34557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50000"/>
              </a:lnSpc>
              <a:spcBef>
                <a:spcPts val="0"/>
              </a:spcBef>
              <a:spcAft>
                <a:spcPts val="0"/>
              </a:spcAft>
              <a:buClr>
                <a:srgbClr val="000000"/>
              </a:buClr>
              <a:buSzPts val="2500"/>
              <a:buFont typeface="Titillium Web"/>
              <a:buChar char="❏"/>
            </a:pPr>
            <a:r>
              <a:rPr i="0" lang="nl-NL" sz="2500" u="none" cap="none" strike="noStrike">
                <a:solidFill>
                  <a:srgbClr val="000000"/>
                </a:solidFill>
                <a:latin typeface="Titillium Web"/>
                <a:ea typeface="Titillium Web"/>
                <a:cs typeface="Titillium Web"/>
                <a:sym typeface="Titillium Web"/>
              </a:rPr>
              <a:t>Food loss has economical, social and environmental consequences</a:t>
            </a:r>
            <a:endParaRPr i="0" sz="2500" u="none" cap="none" strike="noStrike">
              <a:solidFill>
                <a:srgbClr val="000000"/>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000000"/>
              </a:buClr>
              <a:buSzPts val="2500"/>
              <a:buFont typeface="Titillium Web"/>
              <a:buChar char="❏"/>
            </a:pPr>
            <a:r>
              <a:rPr i="0" lang="nl-NL" sz="2500" u="none" cap="none" strike="noStrike">
                <a:solidFill>
                  <a:srgbClr val="000000"/>
                </a:solidFill>
                <a:latin typeface="Titillium Web"/>
                <a:ea typeface="Titillium Web"/>
                <a:cs typeface="Titillium Web"/>
                <a:sym typeface="Titillium Web"/>
              </a:rPr>
              <a:t>Food loss happens in agriculture, management and packaging, production, distribution and consumerism</a:t>
            </a:r>
            <a:endParaRPr i="0" sz="2500" u="none" cap="none" strike="noStrike">
              <a:solidFill>
                <a:srgbClr val="000000"/>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000000"/>
              </a:buClr>
              <a:buSzPts val="2500"/>
              <a:buFont typeface="Titillium Web"/>
              <a:buChar char="❏"/>
            </a:pPr>
            <a:r>
              <a:rPr i="0" lang="nl-NL" sz="2500" u="none" cap="none" strike="noStrike">
                <a:solidFill>
                  <a:srgbClr val="000000"/>
                </a:solidFill>
                <a:latin typeface="Titillium Web"/>
                <a:ea typeface="Titillium Web"/>
                <a:cs typeface="Titillium Web"/>
                <a:sym typeface="Titillium Web"/>
              </a:rPr>
              <a:t>The main factor is household consumerism</a:t>
            </a:r>
            <a:endParaRPr i="0" sz="2500" u="none" cap="none" strike="noStrike">
              <a:solidFill>
                <a:srgbClr val="000000"/>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000000"/>
              </a:buClr>
              <a:buSzPts val="2500"/>
              <a:buFont typeface="Titillium Web"/>
              <a:buChar char="❏"/>
            </a:pPr>
            <a:r>
              <a:rPr i="0" lang="nl-NL" sz="2500" u="none" cap="none" strike="noStrike">
                <a:solidFill>
                  <a:srgbClr val="000000"/>
                </a:solidFill>
                <a:latin typeface="Titillium Web"/>
                <a:ea typeface="Titillium Web"/>
                <a:cs typeface="Titillium Web"/>
                <a:sym typeface="Titillium Web"/>
              </a:rPr>
              <a:t>There are steps that can be takes to reduce food loss (</a:t>
            </a:r>
            <a:r>
              <a:rPr i="0" lang="nl-NL" sz="2500" u="sng" cap="none" strike="noStrike">
                <a:solidFill>
                  <a:schemeClr val="hlink"/>
                </a:solidFill>
                <a:latin typeface="Titillium Web"/>
                <a:ea typeface="Titillium Web"/>
                <a:cs typeface="Titillium Web"/>
                <a:sym typeface="Titillium Web"/>
                <a:hlinkClick/>
              </a:rPr>
              <a:t>slide 20</a:t>
            </a:r>
            <a:r>
              <a:rPr i="0" lang="nl-NL" sz="2500" u="none" cap="none" strike="noStrike">
                <a:solidFill>
                  <a:srgbClr val="000000"/>
                </a:solidFill>
                <a:latin typeface="Titillium Web"/>
                <a:ea typeface="Titillium Web"/>
                <a:cs typeface="Titillium Web"/>
                <a:sym typeface="Titillium Web"/>
              </a:rPr>
              <a:t>)</a:t>
            </a:r>
            <a:endParaRPr i="0" sz="2500" u="none" cap="none" strike="noStrike">
              <a:solidFill>
                <a:srgbClr val="000000"/>
              </a:solidFill>
              <a:latin typeface="Titillium Web"/>
              <a:ea typeface="Titillium Web"/>
              <a:cs typeface="Titillium Web"/>
              <a:sym typeface="Titillium Web"/>
            </a:endParaRPr>
          </a:p>
          <a:p>
            <a:pPr indent="-387350" lvl="0" marL="457200" marR="0" rtl="0" algn="l">
              <a:lnSpc>
                <a:spcPct val="150000"/>
              </a:lnSpc>
              <a:spcBef>
                <a:spcPts val="0"/>
              </a:spcBef>
              <a:spcAft>
                <a:spcPts val="0"/>
              </a:spcAft>
              <a:buClr>
                <a:srgbClr val="000000"/>
              </a:buClr>
              <a:buSzPts val="2500"/>
              <a:buFont typeface="Titillium Web"/>
              <a:buChar char="❏"/>
            </a:pPr>
            <a:r>
              <a:rPr i="0" lang="nl-NL" sz="2500" u="sng" cap="none" strike="noStrike">
                <a:solidFill>
                  <a:schemeClr val="hlink"/>
                </a:solidFill>
                <a:latin typeface="Titillium Web"/>
                <a:ea typeface="Titillium Web"/>
                <a:cs typeface="Titillium Web"/>
                <a:sym typeface="Titillium Web"/>
                <a:hlinkClick r:id="rId3"/>
              </a:rPr>
              <a:t>5 tips to reduce food waste </a:t>
            </a:r>
            <a:r>
              <a:rPr i="0" lang="nl-NL" sz="2500" u="none" cap="none" strike="noStrike">
                <a:solidFill>
                  <a:srgbClr val="000000"/>
                </a:solidFill>
                <a:latin typeface="Titillium Web"/>
                <a:ea typeface="Titillium Web"/>
                <a:cs typeface="Titillium Web"/>
                <a:sym typeface="Titillium Web"/>
              </a:rPr>
              <a:t>(video)</a:t>
            </a:r>
            <a:endParaRPr i="0" sz="2500" u="none" cap="none" strike="noStrike">
              <a:solidFill>
                <a:srgbClr val="000000"/>
              </a:solidFill>
              <a:latin typeface="Titillium Web"/>
              <a:ea typeface="Titillium Web"/>
              <a:cs typeface="Titillium Web"/>
              <a:sym typeface="Titillium Web"/>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3997ca9e4d_0_1962"/>
          <p:cNvSpPr/>
          <p:nvPr/>
        </p:nvSpPr>
        <p:spPr>
          <a:xfrm>
            <a:off x="4760913" y="2351088"/>
            <a:ext cx="2654400" cy="709500"/>
          </a:xfrm>
          <a:prstGeom prst="rect">
            <a:avLst/>
          </a:prstGeom>
          <a:solidFill>
            <a:srgbClr val="00AB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g13997ca9e4d_0_1962"/>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488" name="Google Shape;488;g13997ca9e4d_0_1962"/>
          <p:cNvSpPr txBox="1"/>
          <p:nvPr/>
        </p:nvSpPr>
        <p:spPr>
          <a:xfrm>
            <a:off x="4641405" y="2336562"/>
            <a:ext cx="29091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nl-NL" sz="4200">
                <a:solidFill>
                  <a:schemeClr val="lt1"/>
                </a:solidFill>
                <a:latin typeface="Arial"/>
                <a:ea typeface="Arial"/>
                <a:cs typeface="Arial"/>
                <a:sym typeface="Aria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3997ca9e4d_0_950"/>
          <p:cNvSpPr txBox="1"/>
          <p:nvPr>
            <p:ph idx="1" type="body"/>
          </p:nvPr>
        </p:nvSpPr>
        <p:spPr>
          <a:xfrm>
            <a:off x="2757528" y="1027125"/>
            <a:ext cx="89238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Do You or Your Family Members Throw Food Away?</a:t>
            </a:r>
            <a:endParaRPr b="1" sz="3600"/>
          </a:p>
        </p:txBody>
      </p:sp>
      <p:sp>
        <p:nvSpPr>
          <p:cNvPr id="257" name="Google Shape;257;g13997ca9e4d_0_950"/>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58" name="Google Shape;258;g13997ca9e4d_0_950"/>
          <p:cNvSpPr txBox="1"/>
          <p:nvPr>
            <p:ph idx="2" type="body"/>
          </p:nvPr>
        </p:nvSpPr>
        <p:spPr>
          <a:xfrm>
            <a:off x="1372525" y="2334550"/>
            <a:ext cx="9705900" cy="4386900"/>
          </a:xfrm>
          <a:prstGeom prst="rect">
            <a:avLst/>
          </a:prstGeom>
          <a:noFill/>
          <a:ln>
            <a:noFill/>
          </a:ln>
        </p:spPr>
        <p:txBody>
          <a:bodyPr anchorCtr="0" anchor="t" bIns="45700" lIns="91425" spcFirstLastPara="1" rIns="91425" wrap="square" tIns="45700">
            <a:noAutofit/>
          </a:bodyPr>
          <a:lstStyle/>
          <a:p>
            <a:pPr indent="-419100" lvl="0" marL="457200" rtl="0" algn="l">
              <a:lnSpc>
                <a:spcPct val="150000"/>
              </a:lnSpc>
              <a:spcBef>
                <a:spcPts val="0"/>
              </a:spcBef>
              <a:spcAft>
                <a:spcPts val="0"/>
              </a:spcAft>
              <a:buSzPts val="3000"/>
              <a:buFont typeface="Titillium Web"/>
              <a:buAutoNum type="arabicPeriod"/>
            </a:pPr>
            <a:r>
              <a:rPr lang="nl-NL" sz="3000">
                <a:latin typeface="Titillium Web"/>
                <a:ea typeface="Titillium Web"/>
                <a:cs typeface="Titillium Web"/>
                <a:sym typeface="Titillium Web"/>
              </a:rPr>
              <a:t>Never</a:t>
            </a:r>
            <a:endParaRPr sz="3000">
              <a:latin typeface="Titillium Web"/>
              <a:ea typeface="Titillium Web"/>
              <a:cs typeface="Titillium Web"/>
              <a:sym typeface="Titillium Web"/>
            </a:endParaRPr>
          </a:p>
          <a:p>
            <a:pPr indent="-419100" lvl="0" marL="457200" rtl="0" algn="l">
              <a:lnSpc>
                <a:spcPct val="150000"/>
              </a:lnSpc>
              <a:spcBef>
                <a:spcPts val="0"/>
              </a:spcBef>
              <a:spcAft>
                <a:spcPts val="0"/>
              </a:spcAft>
              <a:buSzPts val="3000"/>
              <a:buFont typeface="Titillium Web"/>
              <a:buAutoNum type="arabicPeriod"/>
            </a:pPr>
            <a:r>
              <a:rPr lang="nl-NL" sz="3000">
                <a:latin typeface="Titillium Web"/>
                <a:ea typeface="Titillium Web"/>
                <a:cs typeface="Titillium Web"/>
                <a:sym typeface="Titillium Web"/>
              </a:rPr>
              <a:t>Sometimes, mostly leftovers from meals or parts that we have no use for, like potato peels</a:t>
            </a:r>
            <a:endParaRPr sz="3000">
              <a:latin typeface="Titillium Web"/>
              <a:ea typeface="Titillium Web"/>
              <a:cs typeface="Titillium Web"/>
              <a:sym typeface="Titillium Web"/>
            </a:endParaRPr>
          </a:p>
          <a:p>
            <a:pPr indent="-419100" lvl="0" marL="457200" rtl="0" algn="l">
              <a:lnSpc>
                <a:spcPct val="150000"/>
              </a:lnSpc>
              <a:spcBef>
                <a:spcPts val="0"/>
              </a:spcBef>
              <a:spcAft>
                <a:spcPts val="0"/>
              </a:spcAft>
              <a:buSzPts val="3000"/>
              <a:buFont typeface="Titillium Web"/>
              <a:buAutoNum type="arabicPeriod"/>
            </a:pPr>
            <a:r>
              <a:rPr lang="nl-NL" sz="3000">
                <a:latin typeface="Titillium Web"/>
                <a:ea typeface="Titillium Web"/>
                <a:cs typeface="Titillium Web"/>
                <a:sym typeface="Titillium Web"/>
              </a:rPr>
              <a:t>Constantly, leftovers from meals, expired or spoiled products, food that was not eaten and so on</a:t>
            </a:r>
            <a:endParaRPr sz="3000">
              <a:latin typeface="Titillium Web"/>
              <a:ea typeface="Titillium Web"/>
              <a:cs typeface="Titillium Web"/>
              <a:sym typeface="Titillium We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3997ca9e4d_0_958"/>
          <p:cNvSpPr txBox="1"/>
          <p:nvPr>
            <p:ph idx="1" type="body"/>
          </p:nvPr>
        </p:nvSpPr>
        <p:spPr>
          <a:xfrm>
            <a:off x="2757528" y="1027125"/>
            <a:ext cx="8923800" cy="79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F9D"/>
              </a:buClr>
              <a:buSzPts val="4800"/>
              <a:buNone/>
            </a:pPr>
            <a:r>
              <a:rPr b="1" lang="nl-NL" sz="3600"/>
              <a:t>Food Loss Vs. Food Waste Definitions</a:t>
            </a:r>
            <a:endParaRPr b="1" sz="3600"/>
          </a:p>
        </p:txBody>
      </p:sp>
      <p:sp>
        <p:nvSpPr>
          <p:cNvPr id="264" name="Google Shape;264;g13997ca9e4d_0_958"/>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65" name="Google Shape;265;g13997ca9e4d_0_958"/>
          <p:cNvSpPr txBox="1"/>
          <p:nvPr>
            <p:ph idx="2" type="body"/>
          </p:nvPr>
        </p:nvSpPr>
        <p:spPr>
          <a:xfrm>
            <a:off x="7097575" y="2697550"/>
            <a:ext cx="4715400" cy="3009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000"/>
              <a:buNone/>
            </a:pPr>
            <a:r>
              <a:rPr lang="nl-NL" sz="2800">
                <a:latin typeface="Titillium Web"/>
                <a:ea typeface="Titillium Web"/>
                <a:cs typeface="Titillium Web"/>
                <a:sym typeface="Titillium Web"/>
              </a:rPr>
              <a:t>Food and associated inedible parts from either the manufacturing, retail, and household sectors that is essentially thrown away </a:t>
            </a:r>
            <a:endParaRPr sz="2800">
              <a:latin typeface="Titillium Web"/>
              <a:ea typeface="Titillium Web"/>
              <a:cs typeface="Titillium Web"/>
              <a:sym typeface="Titillium Web"/>
            </a:endParaRPr>
          </a:p>
        </p:txBody>
      </p:sp>
      <p:sp>
        <p:nvSpPr>
          <p:cNvPr id="266" name="Google Shape;266;g13997ca9e4d_0_958"/>
          <p:cNvSpPr txBox="1"/>
          <p:nvPr/>
        </p:nvSpPr>
        <p:spPr>
          <a:xfrm>
            <a:off x="836225" y="2697550"/>
            <a:ext cx="5515800" cy="3201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i="0" lang="nl-NL" sz="2800" u="none" cap="none" strike="noStrike">
                <a:solidFill>
                  <a:srgbClr val="000000"/>
                </a:solidFill>
                <a:latin typeface="Titillium Web"/>
                <a:ea typeface="Titillium Web"/>
                <a:cs typeface="Titillium Web"/>
                <a:sym typeface="Titillium Web"/>
              </a:rPr>
              <a:t>All the crop and livestock human-edible commodity quantities that completely exit the post-harvest/ slaughter production/supply chain by being discarded before reaching the retail level </a:t>
            </a:r>
            <a:endParaRPr i="0" sz="2800" u="none" cap="none" strike="noStrike">
              <a:solidFill>
                <a:srgbClr val="000000"/>
              </a:solidFill>
              <a:latin typeface="Titillium Web"/>
              <a:ea typeface="Titillium Web"/>
              <a:cs typeface="Titillium Web"/>
              <a:sym typeface="Titillium Web"/>
            </a:endParaRPr>
          </a:p>
        </p:txBody>
      </p:sp>
      <p:cxnSp>
        <p:nvCxnSpPr>
          <p:cNvPr id="267" name="Google Shape;267;g13997ca9e4d_0_958"/>
          <p:cNvCxnSpPr/>
          <p:nvPr/>
        </p:nvCxnSpPr>
        <p:spPr>
          <a:xfrm flipH="1">
            <a:off x="2957275" y="1741025"/>
            <a:ext cx="627900" cy="668400"/>
          </a:xfrm>
          <a:prstGeom prst="straightConnector1">
            <a:avLst/>
          </a:prstGeom>
          <a:noFill/>
          <a:ln cap="flat" cmpd="sng" w="9525">
            <a:solidFill>
              <a:schemeClr val="dk2"/>
            </a:solidFill>
            <a:prstDash val="solid"/>
            <a:round/>
            <a:headEnd len="sm" w="sm" type="none"/>
            <a:tailEnd len="med" w="med" type="triangle"/>
          </a:ln>
        </p:spPr>
      </p:cxnSp>
      <p:cxnSp>
        <p:nvCxnSpPr>
          <p:cNvPr id="268" name="Google Shape;268;g13997ca9e4d_0_958"/>
          <p:cNvCxnSpPr/>
          <p:nvPr/>
        </p:nvCxnSpPr>
        <p:spPr>
          <a:xfrm>
            <a:off x="6400975" y="1652825"/>
            <a:ext cx="2197800" cy="7860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3997ca9e4d_0_969"/>
          <p:cNvSpPr txBox="1"/>
          <p:nvPr>
            <p:ph idx="1" type="body"/>
          </p:nvPr>
        </p:nvSpPr>
        <p:spPr>
          <a:xfrm>
            <a:off x="2757528" y="1027125"/>
            <a:ext cx="89238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34EA2"/>
              </a:buClr>
              <a:buSzPts val="3000"/>
              <a:buFont typeface="Arial"/>
              <a:buNone/>
            </a:pPr>
            <a:r>
              <a:rPr b="1" lang="nl-NL" sz="3600">
                <a:solidFill>
                  <a:srgbClr val="034EA2"/>
                </a:solidFill>
              </a:rPr>
              <a:t>How Much Food is Lost and Wasted Globally Every Year?</a:t>
            </a:r>
            <a:endParaRPr b="1" sz="3600"/>
          </a:p>
        </p:txBody>
      </p:sp>
      <p:sp>
        <p:nvSpPr>
          <p:cNvPr id="274" name="Google Shape;274;g13997ca9e4d_0_969"/>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75" name="Google Shape;275;g13997ca9e4d_0_969"/>
          <p:cNvSpPr txBox="1"/>
          <p:nvPr/>
        </p:nvSpPr>
        <p:spPr>
          <a:xfrm>
            <a:off x="1024375" y="2168625"/>
            <a:ext cx="4479000" cy="3724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i="0" lang="nl-NL" sz="4000" u="none" cap="none" strike="noStrike">
                <a:solidFill>
                  <a:srgbClr val="FF0000"/>
                </a:solidFill>
                <a:latin typeface="Titillium Web"/>
                <a:ea typeface="Titillium Web"/>
                <a:cs typeface="Titillium Web"/>
                <a:sym typeface="Titillium Web"/>
              </a:rPr>
              <a:t>20%</a:t>
            </a:r>
            <a:endParaRPr i="0" sz="40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000"/>
              <a:buFont typeface="Arial"/>
              <a:buNone/>
            </a:pPr>
            <a:r>
              <a:rPr i="0" lang="nl-NL" sz="3000" u="none" cap="none" strike="noStrike">
                <a:solidFill>
                  <a:srgbClr val="FF0000"/>
                </a:solidFill>
                <a:latin typeface="Titillium Web"/>
                <a:ea typeface="Titillium Web"/>
                <a:cs typeface="Titillium Web"/>
                <a:sym typeface="Titillium Web"/>
              </a:rPr>
              <a:t>Food loss in </a:t>
            </a:r>
            <a:r>
              <a:rPr i="0" lang="nl-NL" sz="3000" u="sng" cap="none" strike="noStrike">
                <a:solidFill>
                  <a:srgbClr val="FF0000"/>
                </a:solidFill>
                <a:latin typeface="Titillium Web"/>
                <a:ea typeface="Titillium Web"/>
                <a:cs typeface="Titillium Web"/>
                <a:sym typeface="Titillium Web"/>
              </a:rPr>
              <a:t>Europe </a:t>
            </a:r>
            <a:r>
              <a:rPr i="0" lang="nl-NL" sz="3000" u="none" cap="none" strike="noStrike">
                <a:solidFill>
                  <a:srgbClr val="FF0000"/>
                </a:solidFill>
                <a:latin typeface="Titillium Web"/>
                <a:ea typeface="Titillium Web"/>
                <a:cs typeface="Titillium Web"/>
                <a:sym typeface="Titillium Web"/>
              </a:rPr>
              <a:t>per year</a:t>
            </a:r>
            <a:endParaRPr i="0" sz="30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000"/>
              <a:buFont typeface="Arial"/>
              <a:buNone/>
            </a:pPr>
            <a:r>
              <a:rPr i="0" lang="nl-NL" sz="3000" u="none" cap="none" strike="noStrike">
                <a:solidFill>
                  <a:srgbClr val="FF0000"/>
                </a:solidFill>
                <a:latin typeface="Titillium Web"/>
                <a:ea typeface="Titillium Web"/>
                <a:cs typeface="Titillium Web"/>
                <a:sym typeface="Titillium Web"/>
              </a:rPr>
              <a:t>—--amount to—--</a:t>
            </a:r>
            <a:endParaRPr i="0" sz="30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500"/>
              <a:buFont typeface="Arial"/>
              <a:buNone/>
            </a:pPr>
            <a:r>
              <a:t/>
            </a:r>
            <a:endParaRPr i="0" sz="35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000"/>
              <a:buFont typeface="Arial"/>
              <a:buNone/>
            </a:pPr>
            <a:r>
              <a:rPr i="0" lang="nl-NL" sz="3000" u="none" cap="none" strike="noStrike">
                <a:solidFill>
                  <a:srgbClr val="FF0000"/>
                </a:solidFill>
                <a:latin typeface="Titillium Web"/>
                <a:ea typeface="Titillium Web"/>
                <a:cs typeface="Titillium Web"/>
                <a:sym typeface="Titillium Web"/>
              </a:rPr>
              <a:t>About </a:t>
            </a:r>
            <a:r>
              <a:rPr i="0" lang="nl-NL" sz="3500" u="none" cap="none" strike="noStrike">
                <a:solidFill>
                  <a:srgbClr val="FF0000"/>
                </a:solidFill>
                <a:latin typeface="Titillium Web"/>
                <a:ea typeface="Titillium Web"/>
                <a:cs typeface="Titillium Web"/>
                <a:sym typeface="Titillium Web"/>
              </a:rPr>
              <a:t>88 million tons</a:t>
            </a:r>
            <a:r>
              <a:rPr i="0" lang="nl-NL" sz="3000" u="none" cap="none" strike="noStrike">
                <a:solidFill>
                  <a:srgbClr val="FF0000"/>
                </a:solidFill>
                <a:latin typeface="Titillium Web"/>
                <a:ea typeface="Titillium Web"/>
                <a:cs typeface="Titillium Web"/>
                <a:sym typeface="Titillium Web"/>
              </a:rPr>
              <a:t> a year</a:t>
            </a:r>
            <a:endParaRPr i="0" sz="3000" u="none" cap="none" strike="noStrike">
              <a:solidFill>
                <a:srgbClr val="FF0000"/>
              </a:solidFill>
              <a:latin typeface="Titillium Web"/>
              <a:ea typeface="Titillium Web"/>
              <a:cs typeface="Titillium Web"/>
              <a:sym typeface="Titillium Web"/>
            </a:endParaRPr>
          </a:p>
        </p:txBody>
      </p:sp>
      <p:sp>
        <p:nvSpPr>
          <p:cNvPr id="276" name="Google Shape;276;g13997ca9e4d_0_969"/>
          <p:cNvSpPr txBox="1"/>
          <p:nvPr/>
        </p:nvSpPr>
        <p:spPr>
          <a:xfrm>
            <a:off x="6282175" y="2168625"/>
            <a:ext cx="4945800" cy="3786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i="0" lang="nl-NL" sz="4000" u="none" cap="none" strike="noStrike">
                <a:solidFill>
                  <a:srgbClr val="FF0000"/>
                </a:solidFill>
                <a:latin typeface="Titillium Web"/>
                <a:ea typeface="Titillium Web"/>
                <a:cs typeface="Titillium Web"/>
                <a:sym typeface="Titillium Web"/>
              </a:rPr>
              <a:t>30%</a:t>
            </a:r>
            <a:endParaRPr i="0" sz="40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2900"/>
              <a:buFont typeface="Arial"/>
              <a:buNone/>
            </a:pPr>
            <a:r>
              <a:rPr i="0" lang="nl-NL" sz="2900" u="none" cap="none" strike="noStrike">
                <a:solidFill>
                  <a:srgbClr val="FF0000"/>
                </a:solidFill>
                <a:latin typeface="Titillium Web"/>
                <a:ea typeface="Titillium Web"/>
                <a:cs typeface="Titillium Web"/>
                <a:sym typeface="Titillium Web"/>
              </a:rPr>
              <a:t>Food loss in </a:t>
            </a:r>
            <a:r>
              <a:rPr i="0" lang="nl-NL" sz="2900" u="sng" cap="none" strike="noStrike">
                <a:solidFill>
                  <a:srgbClr val="FF0000"/>
                </a:solidFill>
                <a:latin typeface="Titillium Web"/>
                <a:ea typeface="Titillium Web"/>
                <a:cs typeface="Titillium Web"/>
                <a:sym typeface="Titillium Web"/>
              </a:rPr>
              <a:t>the world</a:t>
            </a:r>
            <a:r>
              <a:rPr i="0" lang="nl-NL" sz="2900" u="none" cap="none" strike="noStrike">
                <a:solidFill>
                  <a:srgbClr val="FF0000"/>
                </a:solidFill>
                <a:latin typeface="Titillium Web"/>
                <a:ea typeface="Titillium Web"/>
                <a:cs typeface="Titillium Web"/>
                <a:sym typeface="Titillium Web"/>
              </a:rPr>
              <a:t> per year</a:t>
            </a:r>
            <a:endParaRPr i="0" sz="29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500"/>
              <a:buFont typeface="Arial"/>
              <a:buNone/>
            </a:pPr>
            <a:r>
              <a:t/>
            </a:r>
            <a:endParaRPr i="0" sz="35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000"/>
              <a:buFont typeface="Arial"/>
              <a:buNone/>
            </a:pPr>
            <a:r>
              <a:rPr i="0" lang="nl-NL" sz="3000" u="none" cap="none" strike="noStrike">
                <a:solidFill>
                  <a:srgbClr val="FF0000"/>
                </a:solidFill>
                <a:latin typeface="Titillium Web"/>
                <a:ea typeface="Titillium Web"/>
                <a:cs typeface="Titillium Web"/>
                <a:sym typeface="Titillium Web"/>
              </a:rPr>
              <a:t>—--amount to—--</a:t>
            </a:r>
            <a:br>
              <a:rPr i="0" lang="nl-NL" sz="3000" u="none" cap="none" strike="noStrike">
                <a:solidFill>
                  <a:srgbClr val="FF0000"/>
                </a:solidFill>
                <a:latin typeface="Titillium Web"/>
                <a:ea typeface="Titillium Web"/>
                <a:cs typeface="Titillium Web"/>
                <a:sym typeface="Titillium Web"/>
              </a:rPr>
            </a:br>
            <a:endParaRPr i="0" sz="35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000"/>
              <a:buFont typeface="Arial"/>
              <a:buNone/>
            </a:pPr>
            <a:r>
              <a:rPr i="0" lang="nl-NL" sz="3000" u="none" cap="none" strike="noStrike">
                <a:solidFill>
                  <a:srgbClr val="FF0000"/>
                </a:solidFill>
                <a:latin typeface="Titillium Web"/>
                <a:ea typeface="Titillium Web"/>
                <a:cs typeface="Titillium Web"/>
                <a:sym typeface="Titillium Web"/>
              </a:rPr>
              <a:t>About </a:t>
            </a:r>
            <a:r>
              <a:rPr i="0" lang="nl-NL" sz="3500" u="none" cap="none" strike="noStrike">
                <a:solidFill>
                  <a:srgbClr val="FF0000"/>
                </a:solidFill>
                <a:latin typeface="Titillium Web"/>
                <a:ea typeface="Titillium Web"/>
                <a:cs typeface="Titillium Web"/>
                <a:sym typeface="Titillium Web"/>
              </a:rPr>
              <a:t>1.3 million tons</a:t>
            </a:r>
            <a:r>
              <a:rPr i="0" lang="nl-NL" sz="3000" u="none" cap="none" strike="noStrike">
                <a:solidFill>
                  <a:srgbClr val="FF0000"/>
                </a:solidFill>
                <a:latin typeface="Titillium Web"/>
                <a:ea typeface="Titillium Web"/>
                <a:cs typeface="Titillium Web"/>
                <a:sym typeface="Titillium Web"/>
              </a:rPr>
              <a:t> a year</a:t>
            </a:r>
            <a:endParaRPr i="0" sz="3000" u="none" cap="none" strike="noStrike">
              <a:solidFill>
                <a:srgbClr val="FF0000"/>
              </a:solidFill>
              <a:latin typeface="Titillium Web"/>
              <a:ea typeface="Titillium Web"/>
              <a:cs typeface="Titillium Web"/>
              <a:sym typeface="Titillium Web"/>
            </a:endParaRPr>
          </a:p>
        </p:txBody>
      </p:sp>
      <p:sp>
        <p:nvSpPr>
          <p:cNvPr id="277" name="Google Shape;277;g13997ca9e4d_0_969"/>
          <p:cNvSpPr txBox="1"/>
          <p:nvPr/>
        </p:nvSpPr>
        <p:spPr>
          <a:xfrm>
            <a:off x="1020600" y="5904188"/>
            <a:ext cx="10804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rgbClr val="000000"/>
                </a:solidFill>
                <a:latin typeface="Arial"/>
                <a:ea typeface="Arial"/>
                <a:cs typeface="Arial"/>
                <a:sym typeface="Arial"/>
              </a:rPr>
              <a:t>Data from: ttps://ec.europa.eu/food/safety/food-waste_en#:~:text=Related%20links-,About%20Food%20Waste,day%20(Eurostat%2C%202020).</a:t>
            </a:r>
            <a:endParaRPr b="0" i="0" sz="1200" u="none" cap="none" strike="noStrike">
              <a:solidFill>
                <a:srgbClr val="000000"/>
              </a:solidFill>
              <a:latin typeface="Arial"/>
              <a:ea typeface="Arial"/>
              <a:cs typeface="Arial"/>
              <a:sym typeface="Arial"/>
            </a:endParaRPr>
          </a:p>
        </p:txBody>
      </p:sp>
      <p:pic>
        <p:nvPicPr>
          <p:cNvPr id="278" name="Google Shape;278;g13997ca9e4d_0_969"/>
          <p:cNvPicPr preferRelativeResize="0"/>
          <p:nvPr/>
        </p:nvPicPr>
        <p:blipFill rotWithShape="1">
          <a:blip r:embed="rId3">
            <a:alphaModFix/>
          </a:blip>
          <a:srcRect b="0" l="0" r="0" t="0"/>
          <a:stretch/>
        </p:blipFill>
        <p:spPr>
          <a:xfrm>
            <a:off x="1557025" y="2180563"/>
            <a:ext cx="3735850" cy="3648291"/>
          </a:xfrm>
          <a:prstGeom prst="rect">
            <a:avLst/>
          </a:prstGeom>
          <a:noFill/>
          <a:ln>
            <a:noFill/>
          </a:ln>
        </p:spPr>
      </p:pic>
      <p:sp>
        <p:nvSpPr>
          <p:cNvPr id="279" name="Google Shape;279;g13997ca9e4d_0_969"/>
          <p:cNvSpPr txBox="1"/>
          <p:nvPr/>
        </p:nvSpPr>
        <p:spPr>
          <a:xfrm>
            <a:off x="3621600" y="6398725"/>
            <a:ext cx="7714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rgbClr val="000000"/>
                </a:solidFill>
                <a:latin typeface="Arial"/>
                <a:ea typeface="Arial"/>
                <a:cs typeface="Arial"/>
                <a:sym typeface="Arial"/>
              </a:rPr>
              <a:t>Image credit: https://commons.wikimedia.org/wiki/File:Consumer_Food_Waste.JPG</a:t>
            </a:r>
            <a:endParaRPr b="0" i="0" sz="1200" u="none" cap="none" strike="noStrike">
              <a:solidFill>
                <a:srgbClr val="000000"/>
              </a:solidFill>
              <a:latin typeface="Arial"/>
              <a:ea typeface="Arial"/>
              <a:cs typeface="Arial"/>
              <a:sym typeface="Arial"/>
            </a:endParaRPr>
          </a:p>
        </p:txBody>
      </p:sp>
      <p:pic>
        <p:nvPicPr>
          <p:cNvPr id="280" name="Google Shape;280;g13997ca9e4d_0_969"/>
          <p:cNvPicPr preferRelativeResize="0"/>
          <p:nvPr/>
        </p:nvPicPr>
        <p:blipFill rotWithShape="1">
          <a:blip r:embed="rId3">
            <a:alphaModFix/>
          </a:blip>
          <a:srcRect b="0" l="0" r="0" t="0"/>
          <a:stretch/>
        </p:blipFill>
        <p:spPr>
          <a:xfrm>
            <a:off x="6772850" y="2180563"/>
            <a:ext cx="3735850" cy="36482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8"/>
                                        </p:tgtEl>
                                      </p:cBhvr>
                                    </p:animEffect>
                                    <p:set>
                                      <p:cBhvr>
                                        <p:cTn dur="1" fill="hold">
                                          <p:stCondLst>
                                            <p:cond delay="1000"/>
                                          </p:stCondLst>
                                        </p:cTn>
                                        <p:tgtEl>
                                          <p:spTgt spid="2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0"/>
                                        </p:tgtEl>
                                      </p:cBhvr>
                                    </p:animEffect>
                                    <p:set>
                                      <p:cBhvr>
                                        <p:cTn dur="1" fill="hold">
                                          <p:stCondLst>
                                            <p:cond delay="1000"/>
                                          </p:stCondLst>
                                        </p:cTn>
                                        <p:tgtEl>
                                          <p:spTgt spid="2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3997ca9e4d_0_984"/>
          <p:cNvSpPr txBox="1"/>
          <p:nvPr>
            <p:ph idx="1" type="body"/>
          </p:nvPr>
        </p:nvSpPr>
        <p:spPr>
          <a:xfrm>
            <a:off x="2757528" y="1027125"/>
            <a:ext cx="89238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34EA2"/>
              </a:buClr>
              <a:buSzPts val="3000"/>
              <a:buNone/>
            </a:pPr>
            <a:r>
              <a:rPr b="1" lang="nl-NL" sz="3600">
                <a:solidFill>
                  <a:srgbClr val="034EA2"/>
                </a:solidFill>
              </a:rPr>
              <a:t>Data - How much Food is Lost in our country every Year?</a:t>
            </a:r>
            <a:endParaRPr b="1" sz="3600">
              <a:solidFill>
                <a:srgbClr val="034EA2"/>
              </a:solidFill>
            </a:endParaRPr>
          </a:p>
        </p:txBody>
      </p:sp>
      <p:sp>
        <p:nvSpPr>
          <p:cNvPr id="286" name="Google Shape;286;g13997ca9e4d_0_984"/>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87" name="Google Shape;287;g13997ca9e4d_0_984"/>
          <p:cNvSpPr txBox="1"/>
          <p:nvPr/>
        </p:nvSpPr>
        <p:spPr>
          <a:xfrm>
            <a:off x="3856500" y="2247175"/>
            <a:ext cx="4479000" cy="4263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i="0" lang="nl-NL" sz="4000" u="none" cap="none" strike="noStrike">
                <a:solidFill>
                  <a:srgbClr val="FF0000"/>
                </a:solidFill>
                <a:latin typeface="Titillium Web"/>
                <a:ea typeface="Titillium Web"/>
                <a:cs typeface="Titillium Web"/>
                <a:sym typeface="Titillium Web"/>
              </a:rPr>
              <a:t>XX%</a:t>
            </a:r>
            <a:endParaRPr i="0" sz="40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000"/>
              <a:buFont typeface="Arial"/>
              <a:buNone/>
            </a:pPr>
            <a:r>
              <a:rPr i="0" lang="nl-NL" sz="3000" u="none" cap="none" strike="noStrike">
                <a:solidFill>
                  <a:srgbClr val="FF0000"/>
                </a:solidFill>
                <a:latin typeface="Titillium Web"/>
                <a:ea typeface="Titillium Web"/>
                <a:cs typeface="Titillium Web"/>
                <a:sym typeface="Titillium Web"/>
              </a:rPr>
              <a:t>Food loss in </a:t>
            </a:r>
            <a:r>
              <a:rPr i="0" lang="nl-NL" sz="3000" u="sng" cap="none" strike="noStrike">
                <a:solidFill>
                  <a:srgbClr val="FF0000"/>
                </a:solidFill>
                <a:latin typeface="Titillium Web"/>
                <a:ea typeface="Titillium Web"/>
                <a:cs typeface="Titillium Web"/>
                <a:sym typeface="Titillium Web"/>
              </a:rPr>
              <a:t>COUNTRY</a:t>
            </a:r>
            <a:r>
              <a:rPr i="0" lang="nl-NL" sz="3000" u="none" cap="none" strike="noStrike">
                <a:solidFill>
                  <a:srgbClr val="FF0000"/>
                </a:solidFill>
                <a:latin typeface="Titillium Web"/>
                <a:ea typeface="Titillium Web"/>
                <a:cs typeface="Titillium Web"/>
                <a:sym typeface="Titillium Web"/>
              </a:rPr>
              <a:t> per year</a:t>
            </a:r>
            <a:endParaRPr i="0" sz="30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500"/>
              <a:buFont typeface="Arial"/>
              <a:buNone/>
            </a:pPr>
            <a:r>
              <a:t/>
            </a:r>
            <a:endParaRPr i="0" sz="35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000"/>
              <a:buFont typeface="Arial"/>
              <a:buNone/>
            </a:pPr>
            <a:r>
              <a:rPr i="0" lang="nl-NL" sz="3000" u="none" cap="none" strike="noStrike">
                <a:solidFill>
                  <a:srgbClr val="FF0000"/>
                </a:solidFill>
                <a:latin typeface="Titillium Web"/>
                <a:ea typeface="Titillium Web"/>
                <a:cs typeface="Titillium Web"/>
                <a:sym typeface="Titillium Web"/>
              </a:rPr>
              <a:t>—--amounts to—--</a:t>
            </a:r>
            <a:endParaRPr i="0" sz="30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500"/>
              <a:buFont typeface="Arial"/>
              <a:buNone/>
            </a:pPr>
            <a:r>
              <a:t/>
            </a:r>
            <a:endParaRPr i="0" sz="3500" u="none" cap="none" strike="noStrike">
              <a:solidFill>
                <a:srgbClr val="FF0000"/>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3000"/>
              <a:buFont typeface="Arial"/>
              <a:buNone/>
            </a:pPr>
            <a:r>
              <a:rPr i="0" lang="nl-NL" sz="3000" u="none" cap="none" strike="noStrike">
                <a:solidFill>
                  <a:srgbClr val="FF0000"/>
                </a:solidFill>
                <a:latin typeface="Titillium Web"/>
                <a:ea typeface="Titillium Web"/>
                <a:cs typeface="Titillium Web"/>
                <a:sym typeface="Titillium Web"/>
              </a:rPr>
              <a:t>About </a:t>
            </a:r>
            <a:r>
              <a:rPr i="0" lang="nl-NL" sz="3500" u="none" cap="none" strike="noStrike">
                <a:solidFill>
                  <a:srgbClr val="FF0000"/>
                </a:solidFill>
                <a:latin typeface="Titillium Web"/>
                <a:ea typeface="Titillium Web"/>
                <a:cs typeface="Titillium Web"/>
                <a:sym typeface="Titillium Web"/>
              </a:rPr>
              <a:t>xx million tons</a:t>
            </a:r>
            <a:r>
              <a:rPr i="0" lang="nl-NL" sz="3000" u="none" cap="none" strike="noStrike">
                <a:solidFill>
                  <a:srgbClr val="FF0000"/>
                </a:solidFill>
                <a:latin typeface="Titillium Web"/>
                <a:ea typeface="Titillium Web"/>
                <a:cs typeface="Titillium Web"/>
                <a:sym typeface="Titillium Web"/>
              </a:rPr>
              <a:t> a year</a:t>
            </a:r>
            <a:endParaRPr i="0" sz="3000" u="none" cap="none" strike="noStrike">
              <a:solidFill>
                <a:srgbClr val="FF0000"/>
              </a:solidFill>
              <a:latin typeface="Titillium Web"/>
              <a:ea typeface="Titillium Web"/>
              <a:cs typeface="Titillium Web"/>
              <a:sym typeface="Titillium We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3997ca9e4d_0_996"/>
          <p:cNvSpPr txBox="1"/>
          <p:nvPr>
            <p:ph idx="1" type="body"/>
          </p:nvPr>
        </p:nvSpPr>
        <p:spPr>
          <a:xfrm>
            <a:off x="2757528" y="1027125"/>
            <a:ext cx="89238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34EA2"/>
              </a:buClr>
              <a:buSzPts val="3000"/>
              <a:buNone/>
            </a:pPr>
            <a:r>
              <a:rPr b="1" lang="nl-NL" sz="3600">
                <a:solidFill>
                  <a:srgbClr val="034EA2"/>
                </a:solidFill>
              </a:rPr>
              <a:t>Why Should We Care?</a:t>
            </a:r>
            <a:endParaRPr b="1" sz="3600">
              <a:solidFill>
                <a:srgbClr val="034EA2"/>
              </a:solidFill>
            </a:endParaRPr>
          </a:p>
        </p:txBody>
      </p:sp>
      <p:sp>
        <p:nvSpPr>
          <p:cNvPr id="293" name="Google Shape;293;g13997ca9e4d_0_996"/>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294" name="Google Shape;294;g13997ca9e4d_0_996"/>
          <p:cNvSpPr txBox="1"/>
          <p:nvPr/>
        </p:nvSpPr>
        <p:spPr>
          <a:xfrm>
            <a:off x="735500" y="2336350"/>
            <a:ext cx="10926600" cy="6465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00000"/>
              </a:lnSpc>
              <a:spcBef>
                <a:spcPts val="0"/>
              </a:spcBef>
              <a:spcAft>
                <a:spcPts val="0"/>
              </a:spcAft>
              <a:buClr>
                <a:srgbClr val="000000"/>
              </a:buClr>
              <a:buSzPts val="3000"/>
              <a:buFont typeface="Calibri"/>
              <a:buChar char="❏"/>
            </a:pPr>
            <a:r>
              <a:rPr b="1" i="0" lang="nl-NL" sz="3000" u="none" cap="none" strike="noStrike">
                <a:solidFill>
                  <a:srgbClr val="000000"/>
                </a:solidFill>
                <a:latin typeface="Titillium Web"/>
                <a:ea typeface="Titillium Web"/>
                <a:cs typeface="Titillium Web"/>
                <a:sym typeface="Titillium Web"/>
              </a:rPr>
              <a:t>Economy: </a:t>
            </a:r>
            <a:r>
              <a:rPr i="0" lang="nl-NL" sz="3000" u="none" cap="none" strike="noStrike">
                <a:solidFill>
                  <a:srgbClr val="000000"/>
                </a:solidFill>
                <a:latin typeface="Titillium Web"/>
                <a:ea typeface="Titillium Web"/>
                <a:cs typeface="Titillium Web"/>
                <a:sym typeface="Titillium Web"/>
              </a:rPr>
              <a:t>saving in costs of production, purchasing and more</a:t>
            </a:r>
            <a:endParaRPr i="0" sz="3000" u="none" cap="none" strike="noStrike">
              <a:solidFill>
                <a:srgbClr val="000000"/>
              </a:solidFill>
              <a:latin typeface="Titillium Web"/>
              <a:ea typeface="Titillium Web"/>
              <a:cs typeface="Titillium Web"/>
              <a:sym typeface="Titillium We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3997ca9e4d_0_1003"/>
          <p:cNvSpPr txBox="1"/>
          <p:nvPr>
            <p:ph idx="1" type="body"/>
          </p:nvPr>
        </p:nvSpPr>
        <p:spPr>
          <a:xfrm>
            <a:off x="2757528" y="1027125"/>
            <a:ext cx="8923800" cy="7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34EA2"/>
              </a:buClr>
              <a:buSzPts val="3000"/>
              <a:buNone/>
            </a:pPr>
            <a:r>
              <a:rPr b="1" lang="nl-NL" sz="3600">
                <a:solidFill>
                  <a:srgbClr val="034EA2"/>
                </a:solidFill>
              </a:rPr>
              <a:t>Why Should We Care?</a:t>
            </a:r>
            <a:endParaRPr b="1" sz="3600">
              <a:solidFill>
                <a:srgbClr val="034EA2"/>
              </a:solidFill>
            </a:endParaRPr>
          </a:p>
        </p:txBody>
      </p:sp>
      <p:sp>
        <p:nvSpPr>
          <p:cNvPr id="300" name="Google Shape;300;g13997ca9e4d_0_1003"/>
          <p:cNvSpPr txBox="1"/>
          <p:nvPr>
            <p:ph idx="12" type="sldNum"/>
          </p:nvPr>
        </p:nvSpPr>
        <p:spPr>
          <a:xfrm>
            <a:off x="9313984" y="6356350"/>
            <a:ext cx="2743200" cy="365100"/>
          </a:xfrm>
          <a:prstGeom prst="rect">
            <a:avLst/>
          </a:prstGeom>
          <a:no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
        <p:nvSpPr>
          <p:cNvPr id="301" name="Google Shape;301;g13997ca9e4d_0_1003"/>
          <p:cNvSpPr txBox="1"/>
          <p:nvPr/>
        </p:nvSpPr>
        <p:spPr>
          <a:xfrm>
            <a:off x="735500" y="2336350"/>
            <a:ext cx="10926600" cy="2031900"/>
          </a:xfrm>
          <a:prstGeom prst="rect">
            <a:avLst/>
          </a:prstGeom>
          <a:noFill/>
          <a:ln>
            <a:noFill/>
          </a:ln>
        </p:spPr>
        <p:txBody>
          <a:bodyPr anchorCtr="0" anchor="t" bIns="91425" lIns="91425" spcFirstLastPara="1" rIns="91425" wrap="square" tIns="91425">
            <a:spAutoFit/>
          </a:bodyPr>
          <a:lstStyle/>
          <a:p>
            <a:pPr indent="-419100" lvl="0" marL="457200" rtl="0" algn="l">
              <a:lnSpc>
                <a:spcPct val="150000"/>
              </a:lnSpc>
              <a:spcBef>
                <a:spcPts val="0"/>
              </a:spcBef>
              <a:spcAft>
                <a:spcPts val="0"/>
              </a:spcAft>
              <a:buClr>
                <a:schemeClr val="dk1"/>
              </a:buClr>
              <a:buSzPts val="3000"/>
              <a:buFont typeface="Calibri"/>
              <a:buChar char="❏"/>
            </a:pPr>
            <a:r>
              <a:rPr b="1" lang="nl-NL" sz="3000">
                <a:solidFill>
                  <a:schemeClr val="dk1"/>
                </a:solidFill>
                <a:latin typeface="Titillium Web"/>
                <a:ea typeface="Titillium Web"/>
                <a:cs typeface="Titillium Web"/>
                <a:sym typeface="Titillium Web"/>
              </a:rPr>
              <a:t>Economy: </a:t>
            </a:r>
            <a:r>
              <a:rPr lang="nl-NL" sz="3000">
                <a:solidFill>
                  <a:schemeClr val="dk1"/>
                </a:solidFill>
                <a:latin typeface="Titillium Web"/>
                <a:ea typeface="Titillium Web"/>
                <a:cs typeface="Titillium Web"/>
                <a:sym typeface="Titillium Web"/>
              </a:rPr>
              <a:t>saving in costs of production, purchasing and more</a:t>
            </a:r>
            <a:endParaRPr sz="3000">
              <a:solidFill>
                <a:schemeClr val="dk1"/>
              </a:solidFill>
              <a:latin typeface="Titillium Web"/>
              <a:ea typeface="Titillium Web"/>
              <a:cs typeface="Titillium Web"/>
              <a:sym typeface="Titillium Web"/>
            </a:endParaRPr>
          </a:p>
          <a:p>
            <a:pPr indent="-419100" lvl="0" marL="457200" rtl="0" algn="l">
              <a:lnSpc>
                <a:spcPct val="150000"/>
              </a:lnSpc>
              <a:spcBef>
                <a:spcPts val="0"/>
              </a:spcBef>
              <a:spcAft>
                <a:spcPts val="0"/>
              </a:spcAft>
              <a:buClr>
                <a:schemeClr val="dk1"/>
              </a:buClr>
              <a:buSzPts val="3000"/>
              <a:buFont typeface="Calibri"/>
              <a:buChar char="❏"/>
            </a:pPr>
            <a:r>
              <a:rPr b="1" lang="nl-NL" sz="3000">
                <a:solidFill>
                  <a:schemeClr val="dk1"/>
                </a:solidFill>
                <a:latin typeface="Titillium Web"/>
                <a:ea typeface="Titillium Web"/>
                <a:cs typeface="Titillium Web"/>
                <a:sym typeface="Titillium Web"/>
              </a:rPr>
              <a:t>Social: </a:t>
            </a:r>
            <a:r>
              <a:rPr lang="nl-NL" sz="3000">
                <a:solidFill>
                  <a:schemeClr val="dk1"/>
                </a:solidFill>
                <a:latin typeface="Titillium Web"/>
                <a:ea typeface="Titillium Web"/>
                <a:cs typeface="Titillium Web"/>
                <a:sym typeface="Titillium Web"/>
              </a:rPr>
              <a:t>assistance to the disadvantaged groups and reducing the gaps between all social classes</a:t>
            </a:r>
            <a:endParaRPr b="1" sz="3000">
              <a:latin typeface="Titillium Web"/>
              <a:ea typeface="Titillium Web"/>
              <a:cs typeface="Titillium Web"/>
              <a:sym typeface="Titillium Web"/>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2018-06-07T11:41:46Z</dcterms:created>
  <dc:creator>Shana Houben</dc:creator>
</cp:coreProperties>
</file>